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6" r:id="rId4"/>
    <p:sldMasterId id="2147483681" r:id="rId5"/>
    <p:sldMasterId id="2147483691" r:id="rId6"/>
  </p:sldMasterIdLst>
  <p:notesMasterIdLst>
    <p:notesMasterId r:id="rId54"/>
  </p:notesMasterIdLst>
  <p:sldIdLst>
    <p:sldId id="331" r:id="rId7"/>
    <p:sldId id="318" r:id="rId8"/>
    <p:sldId id="266" r:id="rId9"/>
    <p:sldId id="258" r:id="rId10"/>
    <p:sldId id="259" r:id="rId11"/>
    <p:sldId id="332" r:id="rId12"/>
    <p:sldId id="322" r:id="rId13"/>
    <p:sldId id="323" r:id="rId14"/>
    <p:sldId id="326" r:id="rId15"/>
    <p:sldId id="304" r:id="rId16"/>
    <p:sldId id="264" r:id="rId17"/>
    <p:sldId id="267" r:id="rId18"/>
    <p:sldId id="713" r:id="rId19"/>
    <p:sldId id="714" r:id="rId20"/>
    <p:sldId id="270" r:id="rId21"/>
    <p:sldId id="271" r:id="rId22"/>
    <p:sldId id="272" r:id="rId23"/>
    <p:sldId id="273" r:id="rId24"/>
    <p:sldId id="274" r:id="rId25"/>
    <p:sldId id="275" r:id="rId26"/>
    <p:sldId id="276" r:id="rId27"/>
    <p:sldId id="718" r:id="rId28"/>
    <p:sldId id="278" r:id="rId29"/>
    <p:sldId id="721" r:id="rId30"/>
    <p:sldId id="719" r:id="rId31"/>
    <p:sldId id="720" r:id="rId32"/>
    <p:sldId id="722" r:id="rId33"/>
    <p:sldId id="280" r:id="rId34"/>
    <p:sldId id="281" r:id="rId35"/>
    <p:sldId id="282" r:id="rId36"/>
    <p:sldId id="366" r:id="rId37"/>
    <p:sldId id="285" r:id="rId38"/>
    <p:sldId id="286" r:id="rId39"/>
    <p:sldId id="289" r:id="rId40"/>
    <p:sldId id="290" r:id="rId41"/>
    <p:sldId id="291" r:id="rId42"/>
    <p:sldId id="292" r:id="rId43"/>
    <p:sldId id="293" r:id="rId44"/>
    <p:sldId id="294" r:id="rId45"/>
    <p:sldId id="296" r:id="rId46"/>
    <p:sldId id="297" r:id="rId47"/>
    <p:sldId id="298" r:id="rId48"/>
    <p:sldId id="1176" r:id="rId49"/>
    <p:sldId id="715" r:id="rId50"/>
    <p:sldId id="300" r:id="rId51"/>
    <p:sldId id="716" r:id="rId52"/>
    <p:sldId id="717" r:id="rId53"/>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EE9499-E48D-72B9-241F-677C17FAB390}" v="15" dt="2026-09-21T05:32:13.965"/>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525" autoAdjust="0"/>
  </p:normalViewPr>
  <p:slideViewPr>
    <p:cSldViewPr>
      <p:cViewPr varScale="1">
        <p:scale>
          <a:sx n="65" d="100"/>
          <a:sy n="65" d="100"/>
        </p:scale>
        <p:origin x="1320" y="60"/>
      </p:cViewPr>
      <p:guideLst>
        <p:guide orient="horz" pos="2880"/>
        <p:guide pos="2160"/>
      </p:guideLst>
    </p:cSldViewPr>
  </p:slideViewPr>
  <p:notesTextViewPr>
    <p:cViewPr>
      <p:scale>
        <a:sx n="100" d="100"/>
        <a:sy n="100" d="100"/>
      </p:scale>
      <p:origin x="0" y="0"/>
    </p:cViewPr>
  </p:notesTextViewPr>
  <p:sorterViewPr>
    <p:cViewPr varScale="1">
      <p:scale>
        <a:sx n="1" d="1"/>
        <a:sy n="1" d="1"/>
      </p:scale>
      <p:origin x="0" y="-1239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microsoft.com/office/2015/10/relationships/revisionInfo" Target="revisionInfo.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heme" Target="theme/theme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3910E0-E202-499D-9C45-D00077574B53}" type="doc">
      <dgm:prSet loTypeId="urn:microsoft.com/office/officeart/2005/8/layout/process1" loCatId="process" qsTypeId="urn:microsoft.com/office/officeart/2005/8/quickstyle/simple1#6" qsCatId="simple" csTypeId="urn:microsoft.com/office/officeart/2005/8/colors/accent1_2#4" csCatId="accent1" phldr="1"/>
      <dgm:spPr/>
    </dgm:pt>
    <dgm:pt modelId="{82D18973-8007-4485-80A1-F4788D43B5AF}">
      <dgm:prSet phldrT="[Text]" custT="1"/>
      <dgm:spPr/>
      <dgm:t>
        <a:bodyPr/>
        <a:lstStyle/>
        <a:p>
          <a:r>
            <a:rPr lang="en-AU" sz="2000" dirty="0"/>
            <a:t>Nicotine Withdrawal is uncomfortable</a:t>
          </a:r>
        </a:p>
      </dgm:t>
    </dgm:pt>
    <dgm:pt modelId="{9646D208-3EB4-44E2-8DCF-A5B45AF18341}" type="parTrans" cxnId="{F3AD17A3-0F77-4375-876E-A11EABBE2926}">
      <dgm:prSet/>
      <dgm:spPr/>
      <dgm:t>
        <a:bodyPr/>
        <a:lstStyle/>
        <a:p>
          <a:endParaRPr lang="en-AU"/>
        </a:p>
      </dgm:t>
    </dgm:pt>
    <dgm:pt modelId="{BE67AE6A-285C-41A6-82EE-C31A03A44CCC}" type="sibTrans" cxnId="{F3AD17A3-0F77-4375-876E-A11EABBE2926}">
      <dgm:prSet/>
      <dgm:spPr/>
      <dgm:t>
        <a:bodyPr/>
        <a:lstStyle/>
        <a:p>
          <a:endParaRPr lang="en-AU"/>
        </a:p>
      </dgm:t>
    </dgm:pt>
    <dgm:pt modelId="{72E605D0-121C-4F42-9B71-C9EFFC3B4C95}">
      <dgm:prSet phldrT="[Text]" custT="1"/>
      <dgm:spPr/>
      <dgm:t>
        <a:bodyPr/>
        <a:lstStyle/>
        <a:p>
          <a:pPr>
            <a:buClr>
              <a:srgbClr val="133880"/>
            </a:buClr>
            <a:buSzPct val="119000"/>
            <a:buFontTx/>
            <a:buNone/>
          </a:pPr>
          <a:r>
            <a:rPr kumimoji="0" lang="en-AU" sz="1800" i="0" u="none" strike="noStrike" cap="none" spc="0" normalizeH="0" baseline="0" noProof="0" dirty="0">
              <a:ln>
                <a:noFill/>
              </a:ln>
              <a:solidFill>
                <a:srgbClr val="FFC000"/>
              </a:solidFill>
              <a:effectLst/>
              <a:uLnTx/>
              <a:uFillTx/>
              <a:latin typeface="Arial"/>
              <a:ea typeface="+mn-ea"/>
              <a:cs typeface="Arial" charset="0"/>
            </a:rPr>
            <a:t>Depressed mood</a:t>
          </a:r>
        </a:p>
        <a:p>
          <a:pPr>
            <a:buClr>
              <a:srgbClr val="133880"/>
            </a:buClr>
            <a:buSzPct val="119000"/>
            <a:buFontTx/>
            <a:buNone/>
          </a:pPr>
          <a:r>
            <a:rPr kumimoji="0" lang="en-AU" sz="1800" i="0" u="none" strike="noStrike" cap="none" spc="0" normalizeH="0" baseline="0" noProof="0" dirty="0">
              <a:ln>
                <a:noFill/>
              </a:ln>
              <a:solidFill>
                <a:srgbClr val="FFC000"/>
              </a:solidFill>
              <a:effectLst/>
              <a:uLnTx/>
              <a:uFillTx/>
              <a:latin typeface="Arial"/>
              <a:ea typeface="+mn-ea"/>
              <a:cs typeface="Arial" charset="0"/>
            </a:rPr>
            <a:t>Irritability, frustration, anger</a:t>
          </a:r>
        </a:p>
        <a:p>
          <a:pPr>
            <a:buClr>
              <a:srgbClr val="133880"/>
            </a:buClr>
            <a:buSzPct val="119000"/>
            <a:buFontTx/>
            <a:buNone/>
          </a:pPr>
          <a:r>
            <a:rPr kumimoji="0" lang="en-AU" sz="1800" i="0" u="none" strike="noStrike" cap="none" spc="0" normalizeH="0" baseline="0" noProof="0" dirty="0">
              <a:ln>
                <a:noFill/>
              </a:ln>
              <a:solidFill>
                <a:srgbClr val="FFC000"/>
              </a:solidFill>
              <a:effectLst/>
              <a:uLnTx/>
              <a:uFillTx/>
              <a:latin typeface="Arial"/>
              <a:ea typeface="+mn-ea"/>
              <a:cs typeface="Arial" charset="0"/>
            </a:rPr>
            <a:t>Anxiety </a:t>
          </a:r>
        </a:p>
        <a:p>
          <a:pPr>
            <a:buClr>
              <a:srgbClr val="133880"/>
            </a:buClr>
            <a:buSzPct val="119000"/>
            <a:buFontTx/>
            <a:buNone/>
          </a:pPr>
          <a:r>
            <a:rPr kumimoji="0" lang="en-AU" sz="1800" i="0" u="none" strike="noStrike" cap="none" spc="0" normalizeH="0" baseline="0" noProof="0" dirty="0">
              <a:ln>
                <a:noFill/>
              </a:ln>
              <a:solidFill>
                <a:srgbClr val="FFC000"/>
              </a:solidFill>
              <a:effectLst/>
              <a:uLnTx/>
              <a:uFillTx/>
              <a:latin typeface="Arial"/>
              <a:ea typeface="+mn-ea"/>
              <a:cs typeface="Arial" charset="0"/>
            </a:rPr>
            <a:t>Difficulty concentrating</a:t>
          </a:r>
        </a:p>
        <a:p>
          <a:pPr>
            <a:buClr>
              <a:srgbClr val="133880"/>
            </a:buClr>
            <a:buSzPct val="119000"/>
            <a:buFontTx/>
            <a:buNone/>
          </a:pPr>
          <a:r>
            <a:rPr kumimoji="0" lang="en-AU" sz="1800" i="0" u="none" strike="noStrike" cap="none" spc="0" normalizeH="0" baseline="0" noProof="0" dirty="0">
              <a:ln>
                <a:noFill/>
              </a:ln>
              <a:solidFill>
                <a:srgbClr val="FFC000"/>
              </a:solidFill>
              <a:effectLst/>
              <a:uLnTx/>
              <a:uFillTx/>
              <a:latin typeface="Arial"/>
              <a:ea typeface="+mn-ea"/>
              <a:cs typeface="Arial" charset="0"/>
            </a:rPr>
            <a:t>Insomnia</a:t>
          </a:r>
          <a:endParaRPr lang="en-AU" sz="1800" dirty="0"/>
        </a:p>
      </dgm:t>
    </dgm:pt>
    <dgm:pt modelId="{759B5290-2BCA-4DC8-AD20-FDB0CABEAFF4}" type="parTrans" cxnId="{B8C7B357-0AB8-47B4-8FA3-4AB6AEC29323}">
      <dgm:prSet/>
      <dgm:spPr/>
      <dgm:t>
        <a:bodyPr/>
        <a:lstStyle/>
        <a:p>
          <a:endParaRPr lang="en-AU"/>
        </a:p>
      </dgm:t>
    </dgm:pt>
    <dgm:pt modelId="{19218A84-9B8E-4507-967F-BC51A1C3D523}" type="sibTrans" cxnId="{B8C7B357-0AB8-47B4-8FA3-4AB6AEC29323}">
      <dgm:prSet/>
      <dgm:spPr/>
      <dgm:t>
        <a:bodyPr/>
        <a:lstStyle/>
        <a:p>
          <a:endParaRPr lang="en-AU"/>
        </a:p>
      </dgm:t>
    </dgm:pt>
    <dgm:pt modelId="{E5227459-0592-4F5C-9D01-25F16D80A89A}">
      <dgm:prSet phldrT="[Text]" custT="1"/>
      <dgm:spPr/>
      <dgm:t>
        <a:bodyPr/>
        <a:lstStyle/>
        <a:p>
          <a:r>
            <a:rPr lang="en-AU" sz="1800" b="1" dirty="0"/>
            <a:t>Manage well?</a:t>
          </a:r>
        </a:p>
        <a:p>
          <a:r>
            <a:rPr lang="en-AU" sz="1800" b="1" dirty="0"/>
            <a:t>Job easier </a:t>
          </a:r>
        </a:p>
      </dgm:t>
    </dgm:pt>
    <dgm:pt modelId="{7416DB27-0FC7-4B8B-A001-32B06EEF2A5A}" type="parTrans" cxnId="{9F01E96F-2474-46AB-83EA-E466E3B17D7A}">
      <dgm:prSet/>
      <dgm:spPr/>
      <dgm:t>
        <a:bodyPr/>
        <a:lstStyle/>
        <a:p>
          <a:endParaRPr lang="en-AU"/>
        </a:p>
      </dgm:t>
    </dgm:pt>
    <dgm:pt modelId="{8EBEC5D5-1532-41E4-BF2D-B4C34E204CE2}" type="sibTrans" cxnId="{9F01E96F-2474-46AB-83EA-E466E3B17D7A}">
      <dgm:prSet/>
      <dgm:spPr/>
      <dgm:t>
        <a:bodyPr/>
        <a:lstStyle/>
        <a:p>
          <a:endParaRPr lang="en-AU"/>
        </a:p>
      </dgm:t>
    </dgm:pt>
    <dgm:pt modelId="{A2153346-BD01-4EC7-A93D-63EAEA93E2D7}" type="pres">
      <dgm:prSet presAssocID="{A53910E0-E202-499D-9C45-D00077574B53}" presName="Name0" presStyleCnt="0">
        <dgm:presLayoutVars>
          <dgm:dir/>
          <dgm:resizeHandles val="exact"/>
        </dgm:presLayoutVars>
      </dgm:prSet>
      <dgm:spPr/>
    </dgm:pt>
    <dgm:pt modelId="{9FE754B9-C5CD-4452-8488-BCD0C1C17944}" type="pres">
      <dgm:prSet presAssocID="{82D18973-8007-4485-80A1-F4788D43B5AF}" presName="node" presStyleLbl="node1" presStyleIdx="0" presStyleCnt="3" custScaleX="144970" custScaleY="95808" custLinFactNeighborX="-988" custLinFactNeighborY="-12852">
        <dgm:presLayoutVars>
          <dgm:bulletEnabled val="1"/>
        </dgm:presLayoutVars>
      </dgm:prSet>
      <dgm:spPr/>
    </dgm:pt>
    <dgm:pt modelId="{EF0DE334-784F-4CB3-8CCD-337E272BA16A}" type="pres">
      <dgm:prSet presAssocID="{BE67AE6A-285C-41A6-82EE-C31A03A44CCC}" presName="sibTrans" presStyleLbl="sibTrans2D1" presStyleIdx="0" presStyleCnt="2"/>
      <dgm:spPr/>
    </dgm:pt>
    <dgm:pt modelId="{28F2D07D-1AFF-4CCF-BF0E-3E3B5D68D20E}" type="pres">
      <dgm:prSet presAssocID="{BE67AE6A-285C-41A6-82EE-C31A03A44CCC}" presName="connectorText" presStyleLbl="sibTrans2D1" presStyleIdx="0" presStyleCnt="2"/>
      <dgm:spPr/>
    </dgm:pt>
    <dgm:pt modelId="{3376B068-29F1-4CD2-AAED-E2E6C34780CB}" type="pres">
      <dgm:prSet presAssocID="{72E605D0-121C-4F42-9B71-C9EFFC3B4C95}" presName="node" presStyleLbl="node1" presStyleIdx="1" presStyleCnt="3" custScaleX="155109" custScaleY="135536" custLinFactNeighborX="-19067" custLinFactNeighborY="-9347">
        <dgm:presLayoutVars>
          <dgm:bulletEnabled val="1"/>
        </dgm:presLayoutVars>
      </dgm:prSet>
      <dgm:spPr/>
    </dgm:pt>
    <dgm:pt modelId="{3B060F03-098E-454A-A657-DAAAD895A916}" type="pres">
      <dgm:prSet presAssocID="{19218A84-9B8E-4507-967F-BC51A1C3D523}" presName="sibTrans" presStyleLbl="sibTrans2D1" presStyleIdx="1" presStyleCnt="2"/>
      <dgm:spPr/>
    </dgm:pt>
    <dgm:pt modelId="{B6BA082A-57D5-4B6E-87A7-BE52A011B804}" type="pres">
      <dgm:prSet presAssocID="{19218A84-9B8E-4507-967F-BC51A1C3D523}" presName="connectorText" presStyleLbl="sibTrans2D1" presStyleIdx="1" presStyleCnt="2"/>
      <dgm:spPr/>
    </dgm:pt>
    <dgm:pt modelId="{1897265E-4030-4361-9C22-582B91E4DD36}" type="pres">
      <dgm:prSet presAssocID="{E5227459-0592-4F5C-9D01-25F16D80A89A}" presName="node" presStyleLbl="node1" presStyleIdx="2" presStyleCnt="3" custScaleX="129716" custScaleY="69212" custLinFactNeighborX="-6602" custLinFactNeighborY="-12456">
        <dgm:presLayoutVars>
          <dgm:bulletEnabled val="1"/>
        </dgm:presLayoutVars>
      </dgm:prSet>
      <dgm:spPr/>
    </dgm:pt>
  </dgm:ptLst>
  <dgm:cxnLst>
    <dgm:cxn modelId="{1AF1DF10-A9E5-423A-9D89-67829DCE1153}" type="presOf" srcId="{BE67AE6A-285C-41A6-82EE-C31A03A44CCC}" destId="{28F2D07D-1AFF-4CCF-BF0E-3E3B5D68D20E}" srcOrd="1" destOrd="0" presId="urn:microsoft.com/office/officeart/2005/8/layout/process1"/>
    <dgm:cxn modelId="{9EC67C26-F469-40B8-9E87-1051F046979E}" type="presOf" srcId="{BE67AE6A-285C-41A6-82EE-C31A03A44CCC}" destId="{EF0DE334-784F-4CB3-8CCD-337E272BA16A}" srcOrd="0" destOrd="0" presId="urn:microsoft.com/office/officeart/2005/8/layout/process1"/>
    <dgm:cxn modelId="{502C5161-801A-4E9A-AC79-D859EDB9F279}" type="presOf" srcId="{82D18973-8007-4485-80A1-F4788D43B5AF}" destId="{9FE754B9-C5CD-4452-8488-BCD0C1C17944}" srcOrd="0" destOrd="0" presId="urn:microsoft.com/office/officeart/2005/8/layout/process1"/>
    <dgm:cxn modelId="{7CAD9168-24FA-4A61-855B-5BA89EC201E2}" type="presOf" srcId="{19218A84-9B8E-4507-967F-BC51A1C3D523}" destId="{3B060F03-098E-454A-A657-DAAAD895A916}" srcOrd="0" destOrd="0" presId="urn:microsoft.com/office/officeart/2005/8/layout/process1"/>
    <dgm:cxn modelId="{AE4B676E-DE07-4DC5-B4B3-D10DCBE52A16}" type="presOf" srcId="{E5227459-0592-4F5C-9D01-25F16D80A89A}" destId="{1897265E-4030-4361-9C22-582B91E4DD36}" srcOrd="0" destOrd="0" presId="urn:microsoft.com/office/officeart/2005/8/layout/process1"/>
    <dgm:cxn modelId="{9F01E96F-2474-46AB-83EA-E466E3B17D7A}" srcId="{A53910E0-E202-499D-9C45-D00077574B53}" destId="{E5227459-0592-4F5C-9D01-25F16D80A89A}" srcOrd="2" destOrd="0" parTransId="{7416DB27-0FC7-4B8B-A001-32B06EEF2A5A}" sibTransId="{8EBEC5D5-1532-41E4-BF2D-B4C34E204CE2}"/>
    <dgm:cxn modelId="{B8C7B357-0AB8-47B4-8FA3-4AB6AEC29323}" srcId="{A53910E0-E202-499D-9C45-D00077574B53}" destId="{72E605D0-121C-4F42-9B71-C9EFFC3B4C95}" srcOrd="1" destOrd="0" parTransId="{759B5290-2BCA-4DC8-AD20-FDB0CABEAFF4}" sibTransId="{19218A84-9B8E-4507-967F-BC51A1C3D523}"/>
    <dgm:cxn modelId="{F3AD17A3-0F77-4375-876E-A11EABBE2926}" srcId="{A53910E0-E202-499D-9C45-D00077574B53}" destId="{82D18973-8007-4485-80A1-F4788D43B5AF}" srcOrd="0" destOrd="0" parTransId="{9646D208-3EB4-44E2-8DCF-A5B45AF18341}" sibTransId="{BE67AE6A-285C-41A6-82EE-C31A03A44CCC}"/>
    <dgm:cxn modelId="{15938CB2-0B3F-42E4-AF48-E2E572604D64}" type="presOf" srcId="{72E605D0-121C-4F42-9B71-C9EFFC3B4C95}" destId="{3376B068-29F1-4CD2-AAED-E2E6C34780CB}" srcOrd="0" destOrd="0" presId="urn:microsoft.com/office/officeart/2005/8/layout/process1"/>
    <dgm:cxn modelId="{88D8D8C9-5811-4A1B-A886-CAA40E78E80C}" type="presOf" srcId="{A53910E0-E202-499D-9C45-D00077574B53}" destId="{A2153346-BD01-4EC7-A93D-63EAEA93E2D7}" srcOrd="0" destOrd="0" presId="urn:microsoft.com/office/officeart/2005/8/layout/process1"/>
    <dgm:cxn modelId="{B4699EE6-F0D8-4C3C-8022-5B740F951828}" type="presOf" srcId="{19218A84-9B8E-4507-967F-BC51A1C3D523}" destId="{B6BA082A-57D5-4B6E-87A7-BE52A011B804}" srcOrd="1" destOrd="0" presId="urn:microsoft.com/office/officeart/2005/8/layout/process1"/>
    <dgm:cxn modelId="{87A6A62B-9E32-4DEB-90BB-7070E1DE500B}" type="presParOf" srcId="{A2153346-BD01-4EC7-A93D-63EAEA93E2D7}" destId="{9FE754B9-C5CD-4452-8488-BCD0C1C17944}" srcOrd="0" destOrd="0" presId="urn:microsoft.com/office/officeart/2005/8/layout/process1"/>
    <dgm:cxn modelId="{50834FD6-8EB6-4D36-A35F-EE33A0D4FAC2}" type="presParOf" srcId="{A2153346-BD01-4EC7-A93D-63EAEA93E2D7}" destId="{EF0DE334-784F-4CB3-8CCD-337E272BA16A}" srcOrd="1" destOrd="0" presId="urn:microsoft.com/office/officeart/2005/8/layout/process1"/>
    <dgm:cxn modelId="{028061B9-691B-4BF7-8C48-A3B0BB3F62FB}" type="presParOf" srcId="{EF0DE334-784F-4CB3-8CCD-337E272BA16A}" destId="{28F2D07D-1AFF-4CCF-BF0E-3E3B5D68D20E}" srcOrd="0" destOrd="0" presId="urn:microsoft.com/office/officeart/2005/8/layout/process1"/>
    <dgm:cxn modelId="{85562850-F674-452C-82B3-D97EAF3383EC}" type="presParOf" srcId="{A2153346-BD01-4EC7-A93D-63EAEA93E2D7}" destId="{3376B068-29F1-4CD2-AAED-E2E6C34780CB}" srcOrd="2" destOrd="0" presId="urn:microsoft.com/office/officeart/2005/8/layout/process1"/>
    <dgm:cxn modelId="{C8D63418-A6B3-474B-9BC8-FCD6DBBE4310}" type="presParOf" srcId="{A2153346-BD01-4EC7-A93D-63EAEA93E2D7}" destId="{3B060F03-098E-454A-A657-DAAAD895A916}" srcOrd="3" destOrd="0" presId="urn:microsoft.com/office/officeart/2005/8/layout/process1"/>
    <dgm:cxn modelId="{3BBC09B4-CF07-4C55-BFAC-FF376AE486BE}" type="presParOf" srcId="{3B060F03-098E-454A-A657-DAAAD895A916}" destId="{B6BA082A-57D5-4B6E-87A7-BE52A011B804}" srcOrd="0" destOrd="0" presId="urn:microsoft.com/office/officeart/2005/8/layout/process1"/>
    <dgm:cxn modelId="{32D92ADE-D00F-41F1-A63A-DB9B147F1755}" type="presParOf" srcId="{A2153346-BD01-4EC7-A93D-63EAEA93E2D7}" destId="{1897265E-4030-4361-9C22-582B91E4DD36}" srcOrd="4"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E754B9-C5CD-4452-8488-BCD0C1C17944}">
      <dsp:nvSpPr>
        <dsp:cNvPr id="0" name=""/>
        <dsp:cNvSpPr/>
      </dsp:nvSpPr>
      <dsp:spPr>
        <a:xfrm>
          <a:off x="2" y="571525"/>
          <a:ext cx="2163537" cy="15620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AU" sz="2000" kern="1200" dirty="0"/>
            <a:t>Nicotine Withdrawal is uncomfortable</a:t>
          </a:r>
        </a:p>
      </dsp:txBody>
      <dsp:txXfrm>
        <a:off x="45753" y="617276"/>
        <a:ext cx="2072035" cy="1470565"/>
      </dsp:txXfrm>
    </dsp:sp>
    <dsp:sp modelId="{EF0DE334-784F-4CB3-8CCD-337E272BA16A}">
      <dsp:nvSpPr>
        <dsp:cNvPr id="0" name=""/>
        <dsp:cNvSpPr/>
      </dsp:nvSpPr>
      <dsp:spPr>
        <a:xfrm rot="71997">
          <a:off x="2285770" y="1195435"/>
          <a:ext cx="259246" cy="37011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AU" sz="1500" kern="1200"/>
        </a:p>
      </dsp:txBody>
      <dsp:txXfrm>
        <a:off x="2285779" y="1268644"/>
        <a:ext cx="181472" cy="222070"/>
      </dsp:txXfrm>
    </dsp:sp>
    <dsp:sp modelId="{3376B068-29F1-4CD2-AAED-E2E6C34780CB}">
      <dsp:nvSpPr>
        <dsp:cNvPr id="0" name=""/>
        <dsp:cNvSpPr/>
      </dsp:nvSpPr>
      <dsp:spPr>
        <a:xfrm>
          <a:off x="2652576" y="304805"/>
          <a:ext cx="2314852" cy="22097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
              <a:srgbClr val="133880"/>
            </a:buClr>
            <a:buSzPct val="119000"/>
            <a:buFontTx/>
            <a:buNone/>
          </a:pPr>
          <a:r>
            <a:rPr kumimoji="0" lang="en-AU" sz="1800" i="0" u="none" strike="noStrike" kern="1200" cap="none" spc="0" normalizeH="0" baseline="0" noProof="0" dirty="0">
              <a:ln>
                <a:noFill/>
              </a:ln>
              <a:solidFill>
                <a:srgbClr val="FFC000"/>
              </a:solidFill>
              <a:effectLst/>
              <a:uLnTx/>
              <a:uFillTx/>
              <a:latin typeface="Arial"/>
              <a:ea typeface="+mn-ea"/>
              <a:cs typeface="Arial" charset="0"/>
            </a:rPr>
            <a:t>Depressed mood</a:t>
          </a:r>
        </a:p>
        <a:p>
          <a:pPr marL="0" lvl="0" indent="0" algn="ctr" defTabSz="800100">
            <a:lnSpc>
              <a:spcPct val="90000"/>
            </a:lnSpc>
            <a:spcBef>
              <a:spcPct val="0"/>
            </a:spcBef>
            <a:spcAft>
              <a:spcPct val="35000"/>
            </a:spcAft>
            <a:buClr>
              <a:srgbClr val="133880"/>
            </a:buClr>
            <a:buSzPct val="119000"/>
            <a:buFontTx/>
            <a:buNone/>
          </a:pPr>
          <a:r>
            <a:rPr kumimoji="0" lang="en-AU" sz="1800" i="0" u="none" strike="noStrike" kern="1200" cap="none" spc="0" normalizeH="0" baseline="0" noProof="0" dirty="0">
              <a:ln>
                <a:noFill/>
              </a:ln>
              <a:solidFill>
                <a:srgbClr val="FFC000"/>
              </a:solidFill>
              <a:effectLst/>
              <a:uLnTx/>
              <a:uFillTx/>
              <a:latin typeface="Arial"/>
              <a:ea typeface="+mn-ea"/>
              <a:cs typeface="Arial" charset="0"/>
            </a:rPr>
            <a:t>Irritability, frustration, anger</a:t>
          </a:r>
        </a:p>
        <a:p>
          <a:pPr marL="0" lvl="0" indent="0" algn="ctr" defTabSz="800100">
            <a:lnSpc>
              <a:spcPct val="90000"/>
            </a:lnSpc>
            <a:spcBef>
              <a:spcPct val="0"/>
            </a:spcBef>
            <a:spcAft>
              <a:spcPct val="35000"/>
            </a:spcAft>
            <a:buClr>
              <a:srgbClr val="133880"/>
            </a:buClr>
            <a:buSzPct val="119000"/>
            <a:buFontTx/>
            <a:buNone/>
          </a:pPr>
          <a:r>
            <a:rPr kumimoji="0" lang="en-AU" sz="1800" i="0" u="none" strike="noStrike" kern="1200" cap="none" spc="0" normalizeH="0" baseline="0" noProof="0" dirty="0">
              <a:ln>
                <a:noFill/>
              </a:ln>
              <a:solidFill>
                <a:srgbClr val="FFC000"/>
              </a:solidFill>
              <a:effectLst/>
              <a:uLnTx/>
              <a:uFillTx/>
              <a:latin typeface="Arial"/>
              <a:ea typeface="+mn-ea"/>
              <a:cs typeface="Arial" charset="0"/>
            </a:rPr>
            <a:t>Anxiety </a:t>
          </a:r>
        </a:p>
        <a:p>
          <a:pPr marL="0" lvl="0" indent="0" algn="ctr" defTabSz="800100">
            <a:lnSpc>
              <a:spcPct val="90000"/>
            </a:lnSpc>
            <a:spcBef>
              <a:spcPct val="0"/>
            </a:spcBef>
            <a:spcAft>
              <a:spcPct val="35000"/>
            </a:spcAft>
            <a:buClr>
              <a:srgbClr val="133880"/>
            </a:buClr>
            <a:buSzPct val="119000"/>
            <a:buFontTx/>
            <a:buNone/>
          </a:pPr>
          <a:r>
            <a:rPr kumimoji="0" lang="en-AU" sz="1800" i="0" u="none" strike="noStrike" kern="1200" cap="none" spc="0" normalizeH="0" baseline="0" noProof="0" dirty="0">
              <a:ln>
                <a:noFill/>
              </a:ln>
              <a:solidFill>
                <a:srgbClr val="FFC000"/>
              </a:solidFill>
              <a:effectLst/>
              <a:uLnTx/>
              <a:uFillTx/>
              <a:latin typeface="Arial"/>
              <a:ea typeface="+mn-ea"/>
              <a:cs typeface="Arial" charset="0"/>
            </a:rPr>
            <a:t>Difficulty concentrating</a:t>
          </a:r>
        </a:p>
        <a:p>
          <a:pPr marL="0" lvl="0" indent="0" algn="ctr" defTabSz="800100">
            <a:lnSpc>
              <a:spcPct val="90000"/>
            </a:lnSpc>
            <a:spcBef>
              <a:spcPct val="0"/>
            </a:spcBef>
            <a:spcAft>
              <a:spcPct val="35000"/>
            </a:spcAft>
            <a:buClr>
              <a:srgbClr val="133880"/>
            </a:buClr>
            <a:buSzPct val="119000"/>
            <a:buFontTx/>
            <a:buNone/>
          </a:pPr>
          <a:r>
            <a:rPr kumimoji="0" lang="en-AU" sz="1800" i="0" u="none" strike="noStrike" kern="1200" cap="none" spc="0" normalizeH="0" baseline="0" noProof="0" dirty="0">
              <a:ln>
                <a:noFill/>
              </a:ln>
              <a:solidFill>
                <a:srgbClr val="FFC000"/>
              </a:solidFill>
              <a:effectLst/>
              <a:uLnTx/>
              <a:uFillTx/>
              <a:latin typeface="Arial"/>
              <a:ea typeface="+mn-ea"/>
              <a:cs typeface="Arial" charset="0"/>
            </a:rPr>
            <a:t>Insomnia</a:t>
          </a:r>
          <a:endParaRPr lang="en-AU" sz="1800" kern="1200" dirty="0"/>
        </a:p>
      </dsp:txBody>
      <dsp:txXfrm>
        <a:off x="2717299" y="369528"/>
        <a:ext cx="2185406" cy="2080352"/>
      </dsp:txXfrm>
    </dsp:sp>
    <dsp:sp modelId="{3B060F03-098E-454A-A657-DAAAD895A916}">
      <dsp:nvSpPr>
        <dsp:cNvPr id="0" name=""/>
        <dsp:cNvSpPr/>
      </dsp:nvSpPr>
      <dsp:spPr>
        <a:xfrm rot="21537699">
          <a:off x="5135242" y="1197402"/>
          <a:ext cx="355885" cy="37011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AU" sz="1500" kern="1200"/>
        </a:p>
      </dsp:txBody>
      <dsp:txXfrm>
        <a:off x="5135251" y="1272392"/>
        <a:ext cx="249120" cy="222070"/>
      </dsp:txXfrm>
    </dsp:sp>
    <dsp:sp modelId="{1897265E-4030-4361-9C22-582B91E4DD36}">
      <dsp:nvSpPr>
        <dsp:cNvPr id="0" name=""/>
        <dsp:cNvSpPr/>
      </dsp:nvSpPr>
      <dsp:spPr>
        <a:xfrm>
          <a:off x="5638801" y="794794"/>
          <a:ext cx="1935886" cy="112844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t>Manage well?</a:t>
          </a:r>
        </a:p>
        <a:p>
          <a:pPr marL="0" lvl="0" indent="0" algn="ctr" defTabSz="800100">
            <a:lnSpc>
              <a:spcPct val="90000"/>
            </a:lnSpc>
            <a:spcBef>
              <a:spcPct val="0"/>
            </a:spcBef>
            <a:spcAft>
              <a:spcPct val="35000"/>
            </a:spcAft>
            <a:buNone/>
          </a:pPr>
          <a:r>
            <a:rPr lang="en-AU" sz="1800" b="1" kern="1200" dirty="0"/>
            <a:t>Job easier </a:t>
          </a:r>
        </a:p>
      </dsp:txBody>
      <dsp:txXfrm>
        <a:off x="5671852" y="827845"/>
        <a:ext cx="1869784" cy="106234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8AC601FF-DA03-4FA4-B0A9-FEA208F565EB}" type="datetimeFigureOut">
              <a:rPr lang="en-AU" smtClean="0"/>
              <a:t>28/09/2026</a:t>
            </a:fld>
            <a:endParaRPr lang="en-AU"/>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FEC7C675-4E94-4F79-8417-9FEBF521C2DB}" type="slidenum">
              <a:rPr lang="en-AU" smtClean="0"/>
              <a:t>‹#›</a:t>
            </a:fld>
            <a:endParaRPr lang="en-AU"/>
          </a:p>
        </p:txBody>
      </p:sp>
    </p:spTree>
    <p:extLst>
      <p:ext uri="{BB962C8B-B14F-4D97-AF65-F5344CB8AC3E}">
        <p14:creationId xmlns:p14="http://schemas.microsoft.com/office/powerpoint/2010/main" val="2153897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BE1CC1B-78C5-44BA-B466-D949657F588B}" type="slidenum">
              <a:rPr lang="en-AU" smtClean="0"/>
              <a:pPr/>
              <a:t>2</a:t>
            </a:fld>
            <a:endParaRPr lang="en-AU"/>
          </a:p>
        </p:txBody>
      </p:sp>
    </p:spTree>
    <p:extLst>
      <p:ext uri="{BB962C8B-B14F-4D97-AF65-F5344CB8AC3E}">
        <p14:creationId xmlns:p14="http://schemas.microsoft.com/office/powerpoint/2010/main" val="677073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Inpatient care can be stressful for staff. </a:t>
            </a:r>
          </a:p>
          <a:p>
            <a:r>
              <a:rPr lang="en-AU" dirty="0"/>
              <a:t>If a patient is withdrawing from nicotine, they may experience a range of negative symptoms. This may add to the clinical challenges in providing optimal medical care. </a:t>
            </a:r>
          </a:p>
          <a:p>
            <a:r>
              <a:rPr lang="en-AU" dirty="0"/>
              <a:t>By providing best practice ‘management of nicotine dependence’ we can remove much of the stress caused by withdrawal.  </a:t>
            </a:r>
          </a:p>
          <a:p>
            <a:r>
              <a:rPr lang="en-AU" dirty="0"/>
              <a:t>  </a:t>
            </a:r>
          </a:p>
        </p:txBody>
      </p:sp>
      <p:sp>
        <p:nvSpPr>
          <p:cNvPr id="4" name="Slide Number Placeholder 3"/>
          <p:cNvSpPr>
            <a:spLocks noGrp="1"/>
          </p:cNvSpPr>
          <p:nvPr>
            <p:ph type="sldNum" sz="quarter" idx="5"/>
          </p:nvPr>
        </p:nvSpPr>
        <p:spPr/>
        <p:txBody>
          <a:bodyPr/>
          <a:lstStyle/>
          <a:p>
            <a:fld id="{FEC7C675-4E94-4F79-8417-9FEBF521C2DB}" type="slidenum">
              <a:rPr lang="en-AU" smtClean="0"/>
              <a:t>3</a:t>
            </a:fld>
            <a:endParaRPr lang="en-AU"/>
          </a:p>
        </p:txBody>
      </p:sp>
    </p:spTree>
    <p:extLst>
      <p:ext uri="{BB962C8B-B14F-4D97-AF65-F5344CB8AC3E}">
        <p14:creationId xmlns:p14="http://schemas.microsoft.com/office/powerpoint/2010/main" val="2180649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See ‘NSW smoke free Healthcare policy’</a:t>
            </a:r>
          </a:p>
        </p:txBody>
      </p:sp>
      <p:sp>
        <p:nvSpPr>
          <p:cNvPr id="4" name="Slide Number Placeholder 3"/>
          <p:cNvSpPr>
            <a:spLocks noGrp="1"/>
          </p:cNvSpPr>
          <p:nvPr>
            <p:ph type="sldNum" sz="quarter" idx="5"/>
          </p:nvPr>
        </p:nvSpPr>
        <p:spPr/>
        <p:txBody>
          <a:bodyPr/>
          <a:lstStyle/>
          <a:p>
            <a:fld id="{FEC7C675-4E94-4F79-8417-9FEBF521C2DB}" type="slidenum">
              <a:rPr lang="en-AU" smtClean="0"/>
              <a:t>4</a:t>
            </a:fld>
            <a:endParaRPr lang="en-AU"/>
          </a:p>
        </p:txBody>
      </p:sp>
    </p:spTree>
    <p:extLst>
      <p:ext uri="{BB962C8B-B14F-4D97-AF65-F5344CB8AC3E}">
        <p14:creationId xmlns:p14="http://schemas.microsoft.com/office/powerpoint/2010/main" val="41792543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retrospective cohort study of administrative inpatient data from 24, 818 patients admitted to seven metropolitan hospitals in Western Australia between 1 July 2016 and 30 June 2019 for multiday elective surgery Arena, G., Cumming, C., </a:t>
            </a:r>
            <a:r>
              <a:rPr lang="en-US" dirty="0" err="1"/>
              <a:t>Lizama</a:t>
            </a:r>
            <a:r>
              <a:rPr lang="en-US" dirty="0"/>
              <a:t>, N. et al. Hospital length of stay and readmission after elective surgery: a comparison of current and former smokers with non-smokers. BMC Health Serv Res 24, 85 (2024). https://doi.org/10.1186/s12913-024-10566-3</a:t>
            </a:r>
          </a:p>
          <a:p>
            <a:r>
              <a:rPr lang="en-US" dirty="0"/>
              <a:t>Study: Smokers disproportionally present to Emergency Dept. compared to current smoking prevalence by@ 6%.  </a:t>
            </a:r>
          </a:p>
          <a:p>
            <a:r>
              <a:rPr lang="en-US" dirty="0"/>
              <a:t>Weiland, T., Jelinek, G. A., Taylor, S. E., &amp; Taylor, D. M. (2016). Tobacco smoking by adult emergency department</a:t>
            </a:r>
          </a:p>
          <a:p>
            <a:r>
              <a:rPr lang="en-US" dirty="0"/>
              <a:t>patients in Australia: a point-prevalence study. Public health research &amp; practice, 26(3).</a:t>
            </a:r>
          </a:p>
          <a:p>
            <a:endParaRPr lang="en-US" dirty="0"/>
          </a:p>
          <a:p>
            <a:r>
              <a:rPr lang="en-US" dirty="0"/>
              <a:t>Why does this happen? Post-operative complications such as more pneumonia and surgical-site infection. Longer</a:t>
            </a:r>
          </a:p>
          <a:p>
            <a:r>
              <a:rPr lang="en-US" dirty="0"/>
              <a:t>term - increased prevalence of CVD, increased prevalence of cancers. </a:t>
            </a:r>
          </a:p>
          <a:p>
            <a:r>
              <a:rPr lang="en-US" dirty="0"/>
              <a:t>Hawn, M. T., Houston, T. K., Campagna, E. J., Graham, L. A., Singh, J., Bishop, M., &amp; Henderson, W. G. (2011). The</a:t>
            </a:r>
          </a:p>
          <a:p>
            <a:r>
              <a:rPr lang="en-US" dirty="0"/>
              <a:t>attributable risk of smoking on surgical complications. Annals of surgery, 254(6), 914-920.</a:t>
            </a:r>
          </a:p>
          <a:p>
            <a:endParaRPr lang="en-US" dirty="0"/>
          </a:p>
          <a:p>
            <a:r>
              <a:rPr lang="en-US" dirty="0"/>
              <a:t>Two large studies: Those identified as smokers upon admission to hospital prior to surgery are at increased odds of death</a:t>
            </a:r>
          </a:p>
          <a:p>
            <a:r>
              <a:rPr lang="en-US" dirty="0"/>
              <a:t>within a year. Example mortality odds ratio (Never smokers vs Smokers) Death within 30 days (OR 1.17) and death within a year (OR 1.55)</a:t>
            </a:r>
          </a:p>
          <a:p>
            <a:r>
              <a:rPr lang="en-US" dirty="0"/>
              <a:t>Hawn, M. T., Houston, T. K., Campagna, E. J., Graham, L. A., Singh, J., Bishop, M., &amp; Henderson, W. G. (2011). The</a:t>
            </a:r>
          </a:p>
          <a:p>
            <a:r>
              <a:rPr lang="en-US" dirty="0"/>
              <a:t>attributable risk of smoking on surgical complications. Annals of surgery, 254(6), 914-920.</a:t>
            </a:r>
          </a:p>
          <a:p>
            <a:r>
              <a:rPr lang="en-US" dirty="0"/>
              <a:t>Musallam, K. M., </a:t>
            </a:r>
            <a:r>
              <a:rPr lang="en-US" dirty="0" err="1"/>
              <a:t>Rosendaal</a:t>
            </a:r>
            <a:r>
              <a:rPr lang="en-US" dirty="0"/>
              <a:t>, F. R., </a:t>
            </a:r>
            <a:r>
              <a:rPr lang="en-US" dirty="0" err="1"/>
              <a:t>Zaatari</a:t>
            </a:r>
            <a:r>
              <a:rPr lang="en-US" dirty="0"/>
              <a:t>, G., </a:t>
            </a:r>
            <a:r>
              <a:rPr lang="en-US" dirty="0" err="1"/>
              <a:t>Soweid</a:t>
            </a:r>
            <a:r>
              <a:rPr lang="en-US" dirty="0"/>
              <a:t>, A., </a:t>
            </a:r>
            <a:r>
              <a:rPr lang="en-US" dirty="0" err="1"/>
              <a:t>Hoballah</a:t>
            </a:r>
            <a:r>
              <a:rPr lang="en-US" dirty="0"/>
              <a:t>, J. J., Sfeir, P. M., ... &amp; Lotta, L. A. (2013). Smoking</a:t>
            </a:r>
          </a:p>
          <a:p>
            <a:r>
              <a:rPr lang="en-US" dirty="0"/>
              <a:t>and the risk of mortality and vascular and respiratory events in patients undergoing major surgery. JAMA</a:t>
            </a:r>
          </a:p>
          <a:p>
            <a:r>
              <a:rPr lang="en-US" dirty="0"/>
              <a:t>surgery, 148(8), 755-762</a:t>
            </a:r>
            <a:endParaRPr lang="en-AU" dirty="0"/>
          </a:p>
        </p:txBody>
      </p:sp>
      <p:sp>
        <p:nvSpPr>
          <p:cNvPr id="4" name="Slide Number Placeholder 3"/>
          <p:cNvSpPr>
            <a:spLocks noGrp="1"/>
          </p:cNvSpPr>
          <p:nvPr>
            <p:ph type="sldNum" sz="quarter" idx="5"/>
          </p:nvPr>
        </p:nvSpPr>
        <p:spPr/>
        <p:txBody>
          <a:bodyPr/>
          <a:lstStyle/>
          <a:p>
            <a:fld id="{FEC7C675-4E94-4F79-8417-9FEBF521C2DB}" type="slidenum">
              <a:rPr lang="en-AU" smtClean="0"/>
              <a:t>5</a:t>
            </a:fld>
            <a:endParaRPr lang="en-AU"/>
          </a:p>
        </p:txBody>
      </p:sp>
    </p:spTree>
    <p:extLst>
      <p:ext uri="{BB962C8B-B14F-4D97-AF65-F5344CB8AC3E}">
        <p14:creationId xmlns:p14="http://schemas.microsoft.com/office/powerpoint/2010/main" val="2755309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Thomas, D., Abramson, M. J., </a:t>
            </a:r>
            <a:r>
              <a:rPr lang="en-US" dirty="0" err="1"/>
              <a:t>Bonevski</a:t>
            </a:r>
            <a:r>
              <a:rPr lang="en-US" dirty="0"/>
              <a:t>, B., Taylor, S., Poole, S. G., Weeks, G. R., ... &amp; George, J. (2015). Quitting experiences and preferences for a future quit attempt: a study among inpatient smokers. BMJ open, 5(4), e006959.</a:t>
            </a:r>
          </a:p>
          <a:p>
            <a:r>
              <a:rPr lang="en-US" dirty="0"/>
              <a:t>Weiland, T., Jelinek, G. A., Taylor, S. E., &amp; Taylor, D. M. (2016). Tobacco smoking by adult emergency department patients in Australia: a point-prevalence study. Public Health Res </a:t>
            </a:r>
            <a:r>
              <a:rPr lang="en-US" dirty="0" err="1"/>
              <a:t>Pract</a:t>
            </a:r>
            <a:r>
              <a:rPr lang="en-US" dirty="0"/>
              <a:t>, 26(3), 2631634.</a:t>
            </a:r>
          </a:p>
          <a:p>
            <a:r>
              <a:rPr lang="en-US" dirty="0"/>
              <a:t>Dai, H. (2021). Prevalence and factors associated with youth vaping cessation intention and quit attempts. Pediatrics, 148(3).</a:t>
            </a:r>
            <a:br>
              <a:rPr lang="en-US" dirty="0"/>
            </a:br>
            <a:r>
              <a:rPr lang="en-US" dirty="0" err="1"/>
              <a:t>Cuccia</a:t>
            </a:r>
            <a:r>
              <a:rPr lang="en-US" dirty="0"/>
              <a:t>, A. F., Patel, M., Amato, M. S., Stephens, D. K., Yoon, S. N., &amp; Vallone, D. M. (2021). Quitting e-cigarettes: Quit attempts and quit intentions among youth and young adults. Preventive medicine reports, 21, 101287.</a:t>
            </a:r>
          </a:p>
          <a:p>
            <a:endParaRPr lang="en-US" dirty="0"/>
          </a:p>
          <a:p>
            <a:endParaRPr lang="en-AU" dirty="0"/>
          </a:p>
        </p:txBody>
      </p:sp>
      <p:sp>
        <p:nvSpPr>
          <p:cNvPr id="4" name="Slide Number Placeholder 3"/>
          <p:cNvSpPr>
            <a:spLocks noGrp="1"/>
          </p:cNvSpPr>
          <p:nvPr>
            <p:ph type="sldNum" sz="quarter" idx="5"/>
          </p:nvPr>
        </p:nvSpPr>
        <p:spPr/>
        <p:txBody>
          <a:bodyPr/>
          <a:lstStyle/>
          <a:p>
            <a:fld id="{FEC7C675-4E94-4F79-8417-9FEBF521C2DB}" type="slidenum">
              <a:rPr lang="en-AU" smtClean="0"/>
              <a:t>6</a:t>
            </a:fld>
            <a:endParaRPr lang="en-AU"/>
          </a:p>
        </p:txBody>
      </p:sp>
    </p:spTree>
    <p:extLst>
      <p:ext uri="{BB962C8B-B14F-4D97-AF65-F5344CB8AC3E}">
        <p14:creationId xmlns:p14="http://schemas.microsoft.com/office/powerpoint/2010/main" val="1751645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68B3AD9B-BC34-4636-B4A8-41C66CE1CE7F}" type="slidenum">
              <a:rPr lang="en-US" smtClean="0"/>
              <a:pPr/>
              <a:t>7</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xfrm>
            <a:off x="1132946" y="4524971"/>
            <a:ext cx="4531783" cy="5183148"/>
          </a:xfrm>
          <a:noFill/>
          <a:ln/>
        </p:spPr>
        <p:txBody>
          <a:bodyPr/>
          <a:lstStyle/>
          <a:p>
            <a:pPr eaLnBrk="1" hangingPunct="1">
              <a:buFontTx/>
              <a:buChar char="•"/>
            </a:pPr>
            <a:r>
              <a:rPr lang="en-US" sz="900" dirty="0"/>
              <a:t>This slide illustrates how dependence starts. Nicotine utilises the natural processes of the mesolimbic reward pathway.  Nicotine binds to up to 95% of α4β2 </a:t>
            </a:r>
            <a:r>
              <a:rPr lang="en-US" sz="900" dirty="0" err="1"/>
              <a:t>AChR’s</a:t>
            </a:r>
            <a:r>
              <a:rPr lang="en-US" sz="900" dirty="0"/>
              <a:t>, increasing dopamine release downstream. </a:t>
            </a:r>
          </a:p>
          <a:p>
            <a:pPr eaLnBrk="1" hangingPunct="1">
              <a:buFontTx/>
              <a:buChar char="•"/>
            </a:pPr>
            <a:r>
              <a:rPr lang="en-US" sz="900" dirty="0"/>
              <a:t>From this point significant neuroadaptations occur: brains make adjustments to compensate for the nicotine led dopamine burst by upregulating (increasing activation) of these receptors and desensitisation, (toning down of natural dopamine release) as a way of maintaining homeostasis.</a:t>
            </a:r>
          </a:p>
          <a:p>
            <a:pPr eaLnBrk="1" hangingPunct="1">
              <a:buFontTx/>
              <a:buChar char="•"/>
            </a:pPr>
            <a:r>
              <a:rPr lang="en-US" sz="900" dirty="0"/>
              <a:t>Further references – slide 7.  </a:t>
            </a:r>
          </a:p>
          <a:p>
            <a:pPr eaLnBrk="1" hangingPunct="1">
              <a:buFontTx/>
              <a:buChar char="•"/>
            </a:pPr>
            <a:endParaRPr lang="en-US" dirty="0"/>
          </a:p>
          <a:p>
            <a:pPr eaLnBrk="1" hangingPunct="1"/>
            <a:endParaRPr lang="en-US" dirty="0"/>
          </a:p>
          <a:p>
            <a:pPr eaLnBrk="1" hangingPunct="1"/>
            <a:endParaRPr lang="en-US" dirty="0"/>
          </a:p>
          <a:p>
            <a:pPr eaLnBrk="1" hangingPunct="1"/>
            <a:endParaRPr lang="en-US" dirty="0">
              <a:latin typeface="Arial" charset="0"/>
            </a:endParaRPr>
          </a:p>
          <a:p>
            <a:pPr eaLnBrk="1" hangingPunct="1"/>
            <a:endParaRPr lang="en-US" dirty="0">
              <a:latin typeface="Arial" charset="0"/>
            </a:endParaRPr>
          </a:p>
        </p:txBody>
      </p:sp>
    </p:spTree>
    <p:extLst>
      <p:ext uri="{BB962C8B-B14F-4D97-AF65-F5344CB8AC3E}">
        <p14:creationId xmlns:p14="http://schemas.microsoft.com/office/powerpoint/2010/main" val="3791142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68B3AD9B-BC34-4636-B4A8-41C66CE1CE7F}" type="slidenum">
              <a:rPr lang="en-US" smtClean="0"/>
              <a:pPr/>
              <a:t>8</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xfrm>
            <a:off x="472479" y="4524971"/>
            <a:ext cx="5781342" cy="5183148"/>
          </a:xfrm>
          <a:noFill/>
          <a:ln/>
        </p:spPr>
        <p:txBody>
          <a:bodyPr/>
          <a:lstStyle/>
          <a:p>
            <a:pPr eaLnBrk="1" hangingPunct="1">
              <a:spcBef>
                <a:spcPts val="100"/>
              </a:spcBef>
              <a:spcAft>
                <a:spcPts val="100"/>
              </a:spcAft>
            </a:pPr>
            <a:r>
              <a:rPr lang="en-US" sz="900" dirty="0"/>
              <a:t>This slide illustrates the unwinding of neuroadaptations once you stop smoking. This ‘unwinding’ begins soon after you stop your last cigarette due to the short half life (av. 2 hours) of nicotine.  Ex-smokers at week one and two still show upregulated β2 </a:t>
            </a:r>
            <a:r>
              <a:rPr lang="en-US" sz="900" dirty="0" err="1"/>
              <a:t>AChR’s</a:t>
            </a:r>
            <a:r>
              <a:rPr lang="en-US" sz="900" dirty="0"/>
              <a:t> (extra green). They are presumably desensistised. </a:t>
            </a:r>
          </a:p>
          <a:p>
            <a:pPr eaLnBrk="1" hangingPunct="1">
              <a:spcBef>
                <a:spcPts val="100"/>
              </a:spcBef>
              <a:spcAft>
                <a:spcPts val="100"/>
              </a:spcAft>
            </a:pPr>
            <a:r>
              <a:rPr lang="en-US" sz="900" dirty="0"/>
              <a:t>The unwinding of this process produces the experience of withdrawal. It is not by chance that most smokers relapse within the first days to weeks when withdrawal symptoms are most heightened.  </a:t>
            </a:r>
          </a:p>
          <a:p>
            <a:pPr eaLnBrk="1" hangingPunct="1">
              <a:spcBef>
                <a:spcPts val="100"/>
              </a:spcBef>
              <a:spcAft>
                <a:spcPts val="100"/>
              </a:spcAft>
            </a:pPr>
            <a:endParaRPr lang="en-US" sz="900" dirty="0"/>
          </a:p>
          <a:p>
            <a:pPr eaLnBrk="1" hangingPunct="1">
              <a:spcBef>
                <a:spcPts val="100"/>
              </a:spcBef>
              <a:spcAft>
                <a:spcPts val="100"/>
              </a:spcAft>
            </a:pPr>
            <a:r>
              <a:rPr lang="en-US" sz="900" i="1" dirty="0"/>
              <a:t>Cosgrove, K.P., et al. </a:t>
            </a:r>
            <a:r>
              <a:rPr lang="el-GR" sz="900" i="1" dirty="0"/>
              <a:t>β2-</a:t>
            </a:r>
            <a:r>
              <a:rPr lang="en-US" sz="900" i="1" dirty="0"/>
              <a:t>nicotinic acetylcholine receptor availability during acute and prolonged abstinence from tobacco smoking. Archives of General Psychiatry 66(6): 666-676, 2009</a:t>
            </a:r>
          </a:p>
          <a:p>
            <a:pPr eaLnBrk="1" hangingPunct="1">
              <a:spcBef>
                <a:spcPts val="100"/>
              </a:spcBef>
              <a:spcAft>
                <a:spcPts val="100"/>
              </a:spcAft>
            </a:pPr>
            <a:endParaRPr lang="en-US" dirty="0"/>
          </a:p>
          <a:p>
            <a:pPr eaLnBrk="1" hangingPunct="1">
              <a:spcBef>
                <a:spcPts val="500"/>
              </a:spcBef>
              <a:spcAft>
                <a:spcPts val="500"/>
              </a:spcAft>
            </a:pPr>
            <a:endParaRPr lang="en-US" dirty="0"/>
          </a:p>
          <a:p>
            <a:pPr eaLnBrk="1" hangingPunct="1">
              <a:spcBef>
                <a:spcPts val="500"/>
              </a:spcBef>
              <a:spcAft>
                <a:spcPts val="500"/>
              </a:spcAft>
            </a:pPr>
            <a:endParaRPr lang="en-US" dirty="0"/>
          </a:p>
          <a:p>
            <a:pPr eaLnBrk="1" hangingPunct="1">
              <a:spcBef>
                <a:spcPts val="500"/>
              </a:spcBef>
              <a:spcAft>
                <a:spcPts val="500"/>
              </a:spcAft>
            </a:pPr>
            <a:endParaRPr lang="en-US" dirty="0"/>
          </a:p>
          <a:p>
            <a:pPr eaLnBrk="1" hangingPunct="1">
              <a:spcBef>
                <a:spcPts val="500"/>
              </a:spcBef>
              <a:spcAft>
                <a:spcPts val="500"/>
              </a:spcAft>
            </a:pPr>
            <a:endParaRPr lang="en-US" dirty="0"/>
          </a:p>
          <a:p>
            <a:pPr eaLnBrk="1" hangingPunct="1">
              <a:buFontTx/>
              <a:buChar char="•"/>
            </a:pPr>
            <a:endParaRPr lang="en-US" dirty="0"/>
          </a:p>
          <a:p>
            <a:pPr eaLnBrk="1" hangingPunct="1">
              <a:buFontTx/>
              <a:buChar char="•"/>
            </a:pPr>
            <a:endParaRPr lang="en-US" dirty="0"/>
          </a:p>
          <a:p>
            <a:pPr eaLnBrk="1" hangingPunct="1">
              <a:buFontTx/>
              <a:buChar char="•"/>
            </a:pPr>
            <a:endParaRPr lang="en-US" dirty="0"/>
          </a:p>
          <a:p>
            <a:pPr eaLnBrk="1" hangingPunct="1"/>
            <a:endParaRPr lang="en-US" dirty="0"/>
          </a:p>
          <a:p>
            <a:pPr eaLnBrk="1" hangingPunct="1"/>
            <a:endParaRPr lang="en-US" dirty="0"/>
          </a:p>
          <a:p>
            <a:pPr eaLnBrk="1" hangingPunct="1"/>
            <a:endParaRPr lang="en-US" dirty="0">
              <a:latin typeface="Arial" charset="0"/>
            </a:endParaRPr>
          </a:p>
          <a:p>
            <a:pPr eaLnBrk="1" hangingPunct="1"/>
            <a:endParaRPr lang="en-US" dirty="0">
              <a:latin typeface="Arial" charset="0"/>
            </a:endParaRPr>
          </a:p>
        </p:txBody>
      </p:sp>
    </p:spTree>
    <p:extLst>
      <p:ext uri="{BB962C8B-B14F-4D97-AF65-F5344CB8AC3E}">
        <p14:creationId xmlns:p14="http://schemas.microsoft.com/office/powerpoint/2010/main" val="778231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05805">
              <a:defRPr/>
            </a:pPr>
            <a:r>
              <a:rPr lang="en-AU" sz="900" dirty="0">
                <a:solidFill>
                  <a:schemeClr val="tx1"/>
                </a:solidFill>
              </a:rPr>
              <a:t>To illustrate this contextual learning, a smokers ‘want’ to smoke substantially increases when exposed to cues. There is no ‘choice’. </a:t>
            </a:r>
          </a:p>
          <a:p>
            <a:pPr defTabSz="905805">
              <a:defRPr/>
            </a:pPr>
            <a:r>
              <a:rPr lang="en-AU" sz="900" dirty="0">
                <a:solidFill>
                  <a:schemeClr val="tx1"/>
                </a:solidFill>
              </a:rPr>
              <a:t>This has enormous implications when treating smokers, especially in the inpatient setting, as any nicotine dependent patient that increases the length of time without smoking will:</a:t>
            </a:r>
          </a:p>
          <a:p>
            <a:pPr marL="228600" indent="-228600" defTabSz="905805">
              <a:buAutoNum type="alphaLcPeriod"/>
              <a:defRPr/>
            </a:pPr>
            <a:r>
              <a:rPr lang="en-AU" sz="900" dirty="0">
                <a:solidFill>
                  <a:schemeClr val="tx1"/>
                </a:solidFill>
              </a:rPr>
              <a:t>Experience increasing symptoms of withdrawal</a:t>
            </a:r>
          </a:p>
          <a:p>
            <a:pPr marL="228600" indent="-228600" defTabSz="905805">
              <a:buAutoNum type="alphaLcPeriod"/>
              <a:defRPr/>
            </a:pPr>
            <a:r>
              <a:rPr lang="en-AU" sz="900" dirty="0">
                <a:solidFill>
                  <a:schemeClr val="tx1"/>
                </a:solidFill>
              </a:rPr>
              <a:t>Will ‘want’ to smoke, especially if exposed to cues such as stress, coffee, other smokers etc. </a:t>
            </a:r>
          </a:p>
          <a:p>
            <a:pPr defTabSz="905805">
              <a:defRPr/>
            </a:pPr>
            <a:endParaRPr lang="en-AU" sz="900" dirty="0">
              <a:solidFill>
                <a:schemeClr val="tx1"/>
              </a:solidFill>
            </a:endParaRPr>
          </a:p>
          <a:p>
            <a:pPr defTabSz="905805">
              <a:defRPr/>
            </a:pPr>
            <a:r>
              <a:rPr lang="en-AU" sz="800" i="1" dirty="0">
                <a:solidFill>
                  <a:schemeClr val="tx1"/>
                </a:solidFill>
              </a:rPr>
              <a:t>Franklin, T. R., Wang, J., </a:t>
            </a:r>
            <a:r>
              <a:rPr lang="en-AU" sz="800" i="1" dirty="0" err="1">
                <a:solidFill>
                  <a:schemeClr val="tx1"/>
                </a:solidFill>
              </a:rPr>
              <a:t>Sciortino</a:t>
            </a:r>
            <a:r>
              <a:rPr lang="en-AU" sz="800" i="1" dirty="0">
                <a:solidFill>
                  <a:schemeClr val="tx1"/>
                </a:solidFill>
              </a:rPr>
              <a:t>, N., Harper, D., Li, Y., </a:t>
            </a:r>
            <a:r>
              <a:rPr lang="en-AU" sz="800" i="1" dirty="0" err="1">
                <a:solidFill>
                  <a:schemeClr val="tx1"/>
                </a:solidFill>
              </a:rPr>
              <a:t>Ehrman</a:t>
            </a:r>
            <a:r>
              <a:rPr lang="en-AU" sz="800" i="1" dirty="0">
                <a:solidFill>
                  <a:schemeClr val="tx1"/>
                </a:solidFill>
              </a:rPr>
              <a:t>, R., ... &amp; Childress, A. R. (2007). Limbic activation to cigarette smoking cues independent of nicotine withdrawal: a perfusion </a:t>
            </a:r>
            <a:r>
              <a:rPr lang="en-AU" sz="800" i="1" dirty="0" err="1">
                <a:solidFill>
                  <a:schemeClr val="tx1"/>
                </a:solidFill>
              </a:rPr>
              <a:t>fMRI</a:t>
            </a:r>
            <a:r>
              <a:rPr lang="en-AU" sz="800" i="1" dirty="0">
                <a:solidFill>
                  <a:schemeClr val="tx1"/>
                </a:solidFill>
              </a:rPr>
              <a:t> </a:t>
            </a:r>
            <a:r>
              <a:rPr lang="en-AU" sz="800" i="1" dirty="0" err="1">
                <a:solidFill>
                  <a:schemeClr val="tx1"/>
                </a:solidFill>
              </a:rPr>
              <a:t>study.Neuropsychopharmacology</a:t>
            </a:r>
            <a:r>
              <a:rPr lang="en-AU" sz="800" i="1" dirty="0">
                <a:solidFill>
                  <a:schemeClr val="tx1"/>
                </a:solidFill>
              </a:rPr>
              <a:t>, 32(11), 2301-2309.</a:t>
            </a:r>
          </a:p>
          <a:p>
            <a:endParaRPr lang="en-AU"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AFA76C8-0747-40DC-BF7B-F8163E96012D}" type="slidenum">
              <a:rPr kumimoji="0" lang="en-US" sz="1300" b="0"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sz="1300" b="0" i="0" u="none" strike="noStrike" kern="1200" cap="none" spc="0" normalizeH="0" baseline="0" noProof="0">
              <a:ln>
                <a:noFill/>
              </a:ln>
              <a:solidFill>
                <a:srgbClr val="000000"/>
              </a:solidFill>
              <a:effectLst/>
              <a:uLnTx/>
              <a:uFillTx/>
              <a:latin typeface="Times New Roman" pitchFamily="18" charset="0"/>
              <a:ea typeface="+mn-ea"/>
              <a:cs typeface="Times New Roman" pitchFamily="18" charset="0"/>
            </a:endParaRPr>
          </a:p>
        </p:txBody>
      </p:sp>
      <p:sp>
        <p:nvSpPr>
          <p:cNvPr id="5" name="Date Placeholder 4"/>
          <p:cNvSpPr>
            <a:spLocks noGrp="1"/>
          </p:cNvSpPr>
          <p:nvPr>
            <p:ph type="dt"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1300" b="0" i="0" u="none" strike="noStrike" kern="1200" cap="none" spc="0" normalizeH="0" baseline="0" noProof="0">
              <a:ln>
                <a:noFill/>
              </a:ln>
              <a:solidFill>
                <a:srgbClr val="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7142715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93763" y="360363"/>
            <a:ext cx="4933950" cy="3700462"/>
          </a:xfrm>
          <a:prstGeom prst="rect">
            <a:avLst/>
          </a:prstGeom>
        </p:spPr>
      </p:sp>
      <p:sp>
        <p:nvSpPr>
          <p:cNvPr id="3" name="Notes Placeholder 2"/>
          <p:cNvSpPr>
            <a:spLocks noGrp="1"/>
          </p:cNvSpPr>
          <p:nvPr>
            <p:ph type="body" idx="1"/>
          </p:nvPr>
        </p:nvSpPr>
        <p:spPr>
          <a:xfrm>
            <a:off x="306105" y="4078032"/>
            <a:ext cx="6113541" cy="4442698"/>
          </a:xfrm>
        </p:spPr>
        <p:txBody>
          <a:bodyPr/>
          <a:lstStyle/>
          <a:p>
            <a:pPr marL="95250" marR="0" lvl="0" indent="-95250" algn="l" defTabSz="914400" rtl="0" eaLnBrk="0" fontAlgn="base" latinLnBrk="0" hangingPunct="0">
              <a:spcBef>
                <a:spcPct val="30000"/>
              </a:spcBef>
              <a:spcAft>
                <a:spcPct val="0"/>
              </a:spcAft>
              <a:buClrTx/>
              <a:buSzTx/>
              <a:buFontTx/>
              <a:buNone/>
              <a:tabLst/>
              <a:defRPr/>
            </a:pPr>
            <a:r>
              <a:rPr lang="en-AU" sz="900" b="1" dirty="0">
                <a:solidFill>
                  <a:schemeClr val="tx1"/>
                </a:solidFill>
              </a:rPr>
              <a:t> Messages to consider:</a:t>
            </a:r>
          </a:p>
          <a:p>
            <a:pPr marL="95250" marR="0" lvl="0" indent="-95250" algn="l" defTabSz="914400" rtl="0" eaLnBrk="0" fontAlgn="base" latinLnBrk="0" hangingPunct="0">
              <a:spcBef>
                <a:spcPct val="30000"/>
              </a:spcBef>
              <a:spcAft>
                <a:spcPct val="0"/>
              </a:spcAft>
              <a:buClrTx/>
              <a:buSzTx/>
              <a:buFontTx/>
              <a:buChar char="•"/>
              <a:tabLst/>
              <a:defRPr/>
            </a:pPr>
            <a:r>
              <a:rPr lang="en-AU" sz="900" b="0" dirty="0">
                <a:solidFill>
                  <a:schemeClr val="tx1"/>
                </a:solidFill>
              </a:rPr>
              <a:t>Withdrawal</a:t>
            </a:r>
            <a:r>
              <a:rPr lang="en-AU" sz="900" b="0" baseline="0" dirty="0">
                <a:solidFill>
                  <a:schemeClr val="tx1"/>
                </a:solidFill>
              </a:rPr>
              <a:t> stems from a </a:t>
            </a:r>
            <a:r>
              <a:rPr lang="en-AU" sz="900" dirty="0">
                <a:solidFill>
                  <a:schemeClr val="tx1"/>
                </a:solidFill>
              </a:rPr>
              <a:t>r</a:t>
            </a:r>
            <a:r>
              <a:rPr lang="en-AU" sz="900" b="0" dirty="0">
                <a:solidFill>
                  <a:schemeClr val="tx1"/>
                </a:solidFill>
              </a:rPr>
              <a:t>eversal of </a:t>
            </a:r>
            <a:r>
              <a:rPr lang="en-AU" sz="900" b="0" dirty="0" err="1">
                <a:solidFill>
                  <a:schemeClr val="tx1"/>
                </a:solidFill>
              </a:rPr>
              <a:t>neuroadaption</a:t>
            </a:r>
            <a:r>
              <a:rPr lang="en-AU" sz="900" b="0" dirty="0">
                <a:solidFill>
                  <a:schemeClr val="tx1"/>
                </a:solidFill>
              </a:rPr>
              <a:t> caused by chronic nicotine use. It’s a period of less dopamine release.</a:t>
            </a:r>
          </a:p>
          <a:p>
            <a:pPr marL="95250" marR="0" lvl="0" indent="-95250" algn="l" defTabSz="914400" rtl="0" eaLnBrk="0" fontAlgn="base" latinLnBrk="0" hangingPunct="0">
              <a:spcBef>
                <a:spcPct val="30000"/>
              </a:spcBef>
              <a:spcAft>
                <a:spcPct val="0"/>
              </a:spcAft>
              <a:buClrTx/>
              <a:buSzTx/>
              <a:buFontTx/>
              <a:buChar char="•"/>
              <a:tabLst/>
              <a:defRPr/>
            </a:pPr>
            <a:r>
              <a:rPr lang="en-AU" sz="900" b="0" dirty="0">
                <a:solidFill>
                  <a:schemeClr val="tx1"/>
                </a:solidFill>
              </a:rPr>
              <a:t>Usually worst first 24 - 48 hrs</a:t>
            </a:r>
          </a:p>
          <a:p>
            <a:pPr marL="95250" marR="0" lvl="0" indent="-95250" algn="l" defTabSz="914400" rtl="0" eaLnBrk="0" fontAlgn="base" latinLnBrk="0" hangingPunct="0">
              <a:spcBef>
                <a:spcPct val="30000"/>
              </a:spcBef>
              <a:spcAft>
                <a:spcPct val="0"/>
              </a:spcAft>
              <a:buClrTx/>
              <a:buSzTx/>
              <a:buFontTx/>
              <a:buChar char="•"/>
              <a:tabLst/>
              <a:defRPr/>
            </a:pPr>
            <a:r>
              <a:rPr lang="en-AU" sz="900" b="0" dirty="0">
                <a:solidFill>
                  <a:schemeClr val="tx1"/>
                </a:solidFill>
              </a:rPr>
              <a:t>Intensity declines over next 2 weeks. Symptoms include cravings + potentially  those</a:t>
            </a:r>
            <a:r>
              <a:rPr lang="en-AU" sz="900" b="0" baseline="0" dirty="0">
                <a:solidFill>
                  <a:schemeClr val="tx1"/>
                </a:solidFill>
              </a:rPr>
              <a:t> listed</a:t>
            </a:r>
            <a:r>
              <a:rPr lang="en-AU" sz="900" b="0" dirty="0">
                <a:solidFill>
                  <a:schemeClr val="tx1"/>
                </a:solidFill>
              </a:rPr>
              <a:t> within 24 hours of cessation</a:t>
            </a:r>
          </a:p>
          <a:p>
            <a:pPr marL="95250" marR="0" lvl="0" indent="-95250" algn="l" defTabSz="914400" rtl="0" eaLnBrk="0" fontAlgn="base" latinLnBrk="0" hangingPunct="0">
              <a:spcBef>
                <a:spcPct val="30000"/>
              </a:spcBef>
              <a:spcAft>
                <a:spcPct val="0"/>
              </a:spcAft>
              <a:buClrTx/>
              <a:buSzTx/>
              <a:buFontTx/>
              <a:buChar char="•"/>
              <a:tabLst/>
              <a:defRPr/>
            </a:pPr>
            <a:endParaRPr lang="en-AU" sz="900" b="0" dirty="0">
              <a:solidFill>
                <a:schemeClr val="tx1"/>
              </a:solidFill>
            </a:endParaRPr>
          </a:p>
          <a:p>
            <a:r>
              <a:rPr lang="en-AU" sz="900" b="0" dirty="0">
                <a:solidFill>
                  <a:schemeClr val="tx1"/>
                </a:solidFill>
              </a:rPr>
              <a:t>If you are going to manage nicotine dependence then you need to know what the common symptoms are of nicotine</a:t>
            </a:r>
            <a:r>
              <a:rPr lang="en-AU" sz="900" b="0" baseline="0" dirty="0">
                <a:solidFill>
                  <a:schemeClr val="tx1"/>
                </a:solidFill>
              </a:rPr>
              <a:t> withdrawal.</a:t>
            </a:r>
          </a:p>
          <a:p>
            <a:r>
              <a:rPr lang="en-AU" sz="900" b="0" baseline="0" dirty="0">
                <a:solidFill>
                  <a:schemeClr val="tx1"/>
                </a:solidFill>
              </a:rPr>
              <a:t>Highlighted symptoms most likely ones experienced in the short term. </a:t>
            </a:r>
          </a:p>
          <a:p>
            <a:r>
              <a:rPr lang="en-AU" sz="900" b="0" baseline="0" dirty="0">
                <a:solidFill>
                  <a:schemeClr val="tx1"/>
                </a:solidFill>
              </a:rPr>
              <a:t>Important to monitor patients closely and ask about symptoms.</a:t>
            </a:r>
          </a:p>
          <a:p>
            <a:r>
              <a:rPr lang="en-AU" sz="900" dirty="0">
                <a:solidFill>
                  <a:schemeClr val="tx1"/>
                </a:solidFill>
              </a:rPr>
              <a:t>NRT will assist to manage their withdrawal symptoms and reduce cravings. The mood disorder symptoms generally (but not always) lift pretty quickly, especially when NRT is used.</a:t>
            </a:r>
          </a:p>
          <a:p>
            <a:r>
              <a:rPr lang="en-AU" sz="900" dirty="0">
                <a:solidFill>
                  <a:schemeClr val="tx1"/>
                </a:solidFill>
              </a:rPr>
              <a:t>Dizziness can be  blood pressure reducing.</a:t>
            </a:r>
          </a:p>
          <a:p>
            <a:r>
              <a:rPr lang="en-AU" sz="900" dirty="0">
                <a:solidFill>
                  <a:schemeClr val="tx1"/>
                </a:solidFill>
              </a:rPr>
              <a:t>The cough is a rebound to the anti-</a:t>
            </a:r>
            <a:r>
              <a:rPr lang="en-AU" sz="900" dirty="0" err="1">
                <a:solidFill>
                  <a:schemeClr val="tx1"/>
                </a:solidFill>
              </a:rPr>
              <a:t>tussive</a:t>
            </a:r>
            <a:r>
              <a:rPr lang="en-AU" sz="900" dirty="0">
                <a:solidFill>
                  <a:schemeClr val="tx1"/>
                </a:solidFill>
              </a:rPr>
              <a:t> properties of nicotine. Smokers actually experience the beginning of it every morning on waking as a smoker, but the first cigarette of the day suppresses the cough mechanism. These mechanisms are still not well understood.</a:t>
            </a:r>
            <a:r>
              <a:rPr lang="en-AU" sz="900" baseline="0" dirty="0">
                <a:solidFill>
                  <a:schemeClr val="tx1"/>
                </a:solidFill>
              </a:rPr>
              <a:t> Cough can increase or decrease in the early stages of cessation.</a:t>
            </a:r>
          </a:p>
          <a:p>
            <a:pPr marR="0" algn="l" defTabSz="914400" rtl="0" eaLnBrk="0" fontAlgn="base" latinLnBrk="0" hangingPunct="0">
              <a:spcBef>
                <a:spcPct val="30000"/>
              </a:spcBef>
              <a:spcAft>
                <a:spcPct val="0"/>
              </a:spcAft>
              <a:buClrTx/>
              <a:buSzTx/>
              <a:tabLst/>
              <a:defRPr/>
            </a:pPr>
            <a:r>
              <a:rPr lang="en-AU" sz="900" b="1" baseline="0" dirty="0">
                <a:solidFill>
                  <a:schemeClr val="tx1"/>
                </a:solidFill>
              </a:rPr>
              <a:t>Notice how the symptoms that are most common are mood/behavioural ones</a:t>
            </a:r>
            <a:r>
              <a:rPr lang="en-AU" sz="900" b="1" dirty="0">
                <a:solidFill>
                  <a:schemeClr val="tx1"/>
                </a:solidFill>
              </a:rPr>
              <a:t> </a:t>
            </a:r>
            <a:r>
              <a:rPr lang="en-AU" sz="900" b="1" baseline="0" dirty="0">
                <a:solidFill>
                  <a:schemeClr val="tx1"/>
                </a:solidFill>
              </a:rPr>
              <a:t>that disrupts our good clinical care. </a:t>
            </a:r>
            <a:r>
              <a:rPr lang="en-AU" sz="900" b="0" baseline="0" dirty="0">
                <a:solidFill>
                  <a:schemeClr val="tx1"/>
                </a:solidFill>
              </a:rPr>
              <a:t>Not addressing them just makes things harder for us. A ‘sell’ is that unwanted behaviours that are often directed at staff may not necessarily be about the presenting illness or their ‘personality’ but about nicotine withdrawal. Manage this and the clinicians role becomes easier. </a:t>
            </a:r>
            <a:endParaRPr lang="en-AU" sz="900" b="0" dirty="0">
              <a:solidFill>
                <a:schemeClr val="tx1"/>
              </a:solidFill>
            </a:endParaRPr>
          </a:p>
          <a:p>
            <a:endParaRPr lang="en-AU" b="0"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E85F18-7186-4167-AEE6-F6E952FBB3E2}" type="slidenum">
              <a:rPr kumimoji="0" lang="en-AU" sz="12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AU" sz="12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974196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92150" y="804863"/>
            <a:ext cx="5360988" cy="4022725"/>
          </a:xfrm>
          <a:prstGeom prst="rect">
            <a:avLst/>
          </a:prstGeom>
        </p:spPr>
      </p:sp>
      <p:sp>
        <p:nvSpPr>
          <p:cNvPr id="3" name="Notes Placeholder 2"/>
          <p:cNvSpPr>
            <a:spLocks noGrp="1"/>
          </p:cNvSpPr>
          <p:nvPr>
            <p:ph type="body" idx="1"/>
          </p:nvPr>
        </p:nvSpPr>
        <p:spPr>
          <a:xfrm>
            <a:off x="679768" y="5184729"/>
            <a:ext cx="5438140" cy="4442698"/>
          </a:xfrm>
        </p:spPr>
        <p:txBody>
          <a:bodyPr/>
          <a:lstStyle/>
          <a:p>
            <a:pPr marL="360363" lvl="0" indent="-360363" algn="just" defTabSz="863600">
              <a:spcBef>
                <a:spcPct val="80000"/>
              </a:spcBef>
              <a:buClr>
                <a:srgbClr val="133880"/>
              </a:buClr>
              <a:buNone/>
            </a:pPr>
            <a:r>
              <a:rPr lang="en-AU" sz="900" b="1" kern="0" dirty="0">
                <a:cs typeface="+mn-cs"/>
              </a:rPr>
              <a:t>Key Messages:</a:t>
            </a:r>
          </a:p>
          <a:p>
            <a:pPr marL="360363" lvl="0" indent="-360363" algn="just" defTabSz="863600">
              <a:spcBef>
                <a:spcPct val="80000"/>
              </a:spcBef>
              <a:buClr>
                <a:srgbClr val="133880"/>
              </a:buClr>
              <a:buNone/>
            </a:pPr>
            <a:r>
              <a:rPr lang="en-AU" sz="900" kern="0" dirty="0">
                <a:cs typeface="+mn-cs"/>
              </a:rPr>
              <a:t>Ask about smoking tobacco and vaping  - every admission or new contact</a:t>
            </a:r>
          </a:p>
          <a:p>
            <a:pPr marL="360363" lvl="0" indent="-360363" algn="just" defTabSz="863600">
              <a:spcBef>
                <a:spcPct val="80000"/>
              </a:spcBef>
              <a:buClr>
                <a:srgbClr val="133880"/>
              </a:buClr>
              <a:buNone/>
            </a:pPr>
            <a:r>
              <a:rPr lang="en-AU" sz="900" b="1" kern="0" dirty="0">
                <a:cs typeface="+mn-cs"/>
              </a:rPr>
              <a:t>Always record </a:t>
            </a:r>
            <a:r>
              <a:rPr lang="en-AU" sz="900" kern="0" dirty="0">
                <a:cs typeface="+mn-cs"/>
              </a:rPr>
              <a:t>so there is good continuity of care. It especially helps with referral at discharge. </a:t>
            </a:r>
          </a:p>
          <a:p>
            <a:pPr marL="360363" lvl="0" indent="-360363" algn="just" defTabSz="863600">
              <a:spcBef>
                <a:spcPct val="80000"/>
              </a:spcBef>
              <a:buClr>
                <a:srgbClr val="133880"/>
              </a:buClr>
              <a:buNone/>
            </a:pPr>
            <a:r>
              <a:rPr lang="en-AU" sz="900" i="0" kern="0" dirty="0">
                <a:cs typeface="+mn-cs"/>
              </a:rPr>
              <a:t>This is a </a:t>
            </a:r>
            <a:r>
              <a:rPr lang="en-AU" sz="900" i="0" kern="0" baseline="0" dirty="0">
                <a:cs typeface="+mn-cs"/>
              </a:rPr>
              <a:t>current issue where things </a:t>
            </a:r>
            <a:r>
              <a:rPr lang="en-AU" sz="900" i="0" kern="0" dirty="0">
                <a:cs typeface="+mn-cs"/>
              </a:rPr>
              <a:t>are falling down. Evidence shows recording smoking behaviour is poor.</a:t>
            </a:r>
          </a:p>
          <a:p>
            <a:pPr algn="just"/>
            <a:r>
              <a:rPr lang="en-AU" sz="900" dirty="0"/>
              <a:t>Background:</a:t>
            </a:r>
          </a:p>
          <a:p>
            <a:pPr algn="just"/>
            <a:r>
              <a:rPr lang="en-AU" sz="900" dirty="0"/>
              <a:t>Many smokers say that no one has </a:t>
            </a:r>
            <a:r>
              <a:rPr lang="en-AU" sz="900" b="1" dirty="0"/>
              <a:t>ever </a:t>
            </a:r>
            <a:r>
              <a:rPr lang="en-AU" sz="900" dirty="0"/>
              <a:t>asked them if they’re interested in quitting smoking and yet whenever we survey smokers of different populations, consistently 70-80% of them say that they would like to quit or be a non-smoker, not necessarily right now, but they are thinking of it. Staff need to feel comfortable to take opportunities to have a conversation with people about their smoking/vaping, perhaps when it may come up in relation to their visit.</a:t>
            </a:r>
          </a:p>
          <a:p>
            <a:pPr algn="just"/>
            <a:r>
              <a:rPr lang="en-AU" altLang="en-US" sz="900" dirty="0"/>
              <a:t>The closer to the front of the screening tool/intake form that a hospital puts the question about smoking/vaping, the more likely that staff will have a conversation about the patient’s smoking/vaping.</a:t>
            </a:r>
          </a:p>
          <a:p>
            <a:pPr algn="just"/>
            <a:endParaRPr lang="en-AU" altLang="en-US" sz="900" dirty="0"/>
          </a:p>
          <a:p>
            <a:pPr algn="just"/>
            <a:r>
              <a:rPr lang="en-AU" altLang="en-US" sz="900" dirty="0"/>
              <a:t>See:</a:t>
            </a:r>
          </a:p>
          <a:p>
            <a:pPr marL="171450" indent="-171450" algn="just">
              <a:buFont typeface="Arial" panose="020B0604020202020204" pitchFamily="34" charset="0"/>
              <a:buChar char="•"/>
            </a:pPr>
            <a:r>
              <a:rPr lang="en-US" altLang="en-US" sz="900" dirty="0"/>
              <a:t>Wye, P. M., Stockings, E. A., Bowman, J. A., </a:t>
            </a:r>
            <a:r>
              <a:rPr lang="en-US" altLang="en-US" sz="900" dirty="0" err="1"/>
              <a:t>Oldmeadow</a:t>
            </a:r>
            <a:r>
              <a:rPr lang="en-US" altLang="en-US" sz="900" dirty="0"/>
              <a:t>, C., &amp; </a:t>
            </a:r>
            <a:r>
              <a:rPr lang="en-US" altLang="en-US" sz="900" dirty="0" err="1"/>
              <a:t>Wiggers</a:t>
            </a:r>
            <a:r>
              <a:rPr lang="en-US" altLang="en-US" sz="900" dirty="0"/>
              <a:t>, J. H. (2017). Effectiveness of a clinical practice change intervention in increasing the provision of nicotine dependence treatment in inpatient psychiatric facilities: an implementation trial. BMC psychiatry, 17, 1-12.</a:t>
            </a:r>
          </a:p>
          <a:p>
            <a:pPr marL="171450" indent="-171450" algn="just">
              <a:buFont typeface="Arial" panose="020B0604020202020204" pitchFamily="34" charset="0"/>
              <a:buChar char="•"/>
            </a:pPr>
            <a:r>
              <a:rPr lang="en-US" altLang="en-US" sz="900" dirty="0" err="1"/>
              <a:t>Iyer</a:t>
            </a:r>
            <a:r>
              <a:rPr lang="en-US" altLang="en-US" sz="900" dirty="0"/>
              <a:t>, R., Smith, D., &amp; Lawn, S. (2018). An audit of the management of nicotine withdrawal in an Australian inpatient unit: are we there yet?. Australasian Psychiatry, 26(1), 13-19.</a:t>
            </a:r>
          </a:p>
          <a:p>
            <a:pPr marL="171450" indent="-171450" algn="just">
              <a:buFont typeface="Arial" panose="020B0604020202020204" pitchFamily="34" charset="0"/>
              <a:buChar char="•"/>
            </a:pPr>
            <a:r>
              <a:rPr lang="en-US" altLang="en-US" sz="900" dirty="0"/>
              <a:t>Wye, P., Bowman, J., </a:t>
            </a:r>
            <a:r>
              <a:rPr lang="en-US" altLang="en-US" sz="900" dirty="0" err="1"/>
              <a:t>Wiggers</a:t>
            </a:r>
            <a:r>
              <a:rPr lang="en-US" altLang="en-US" sz="900" dirty="0"/>
              <a:t>, J., Baker, A., </a:t>
            </a:r>
            <a:r>
              <a:rPr lang="en-US" altLang="en-US" sz="900" dirty="0" err="1"/>
              <a:t>Carr</a:t>
            </a:r>
            <a:r>
              <a:rPr lang="en-US" altLang="en-US" sz="900" dirty="0"/>
              <a:t>, V., Terry, M., ... &amp; Clancy, R. (2010). An audit of the prevalence of recorded nicotine dependence treatment in an Australian psychiatric hospital. Australian and New Zealand journal of public health, 34(3), 298-303.</a:t>
            </a:r>
          </a:p>
          <a:p>
            <a:pPr marL="171450" indent="-171450" algn="just">
              <a:buFont typeface="Arial" panose="020B0604020202020204" pitchFamily="34" charset="0"/>
              <a:buChar char="•"/>
            </a:pPr>
            <a:r>
              <a:rPr lang="en-US" altLang="en-US" sz="900" dirty="0" err="1"/>
              <a:t>Vitangcol</a:t>
            </a:r>
            <a:r>
              <a:rPr lang="en-US" altLang="en-US" sz="900" dirty="0"/>
              <a:t>, K., </a:t>
            </a:r>
            <a:r>
              <a:rPr lang="en-US" altLang="en-US" sz="900" dirty="0" err="1"/>
              <a:t>Puljevic</a:t>
            </a:r>
            <a:r>
              <a:rPr lang="en-US" altLang="en-US" sz="900" dirty="0"/>
              <a:t>, C., &amp; </a:t>
            </a:r>
            <a:r>
              <a:rPr lang="en-US" altLang="en-US" sz="900" dirty="0" err="1"/>
              <a:t>Snoswell</a:t>
            </a:r>
            <a:r>
              <a:rPr lang="en-US" altLang="en-US" sz="900" dirty="0"/>
              <a:t>, C. (2023). Assessing the effect of an inpatient smoking cessation brief intervention tool on long-term smoking cessation rates and patient interest for nicotine replacement therapy: A retrospective analysis. European Addiction Research, 29(2), 92-98.</a:t>
            </a:r>
          </a:p>
          <a:p>
            <a:pPr marL="171450" indent="-171450" algn="just">
              <a:buFont typeface="Arial" panose="020B0604020202020204" pitchFamily="34" charset="0"/>
              <a:buChar char="•"/>
            </a:pPr>
            <a:r>
              <a:rPr lang="en-US" altLang="en-US" sz="900" dirty="0"/>
              <a:t>Slattery, C., Freund, M., Gillham, K., Knight, J., Wolfenden, L., </a:t>
            </a:r>
            <a:r>
              <a:rPr lang="en-US" altLang="en-US" sz="900" dirty="0" err="1"/>
              <a:t>Bisquera</a:t>
            </a:r>
            <a:r>
              <a:rPr lang="en-US" altLang="en-US" sz="900" dirty="0"/>
              <a:t>, A., &amp; </a:t>
            </a:r>
            <a:r>
              <a:rPr lang="en-US" altLang="en-US" sz="900" dirty="0" err="1"/>
              <a:t>Wiggers</a:t>
            </a:r>
            <a:r>
              <a:rPr lang="en-US" altLang="en-US" sz="900" dirty="0"/>
              <a:t>, J. (2015). Increasing smoking cessation care across a network of hospitals: an implementation study. Implementation Science, 11, 1-9.</a:t>
            </a:r>
          </a:p>
          <a:p>
            <a:pPr marL="171450" indent="-171450" algn="just">
              <a:buFont typeface="Arial" panose="020B0604020202020204" pitchFamily="34" charset="0"/>
              <a:buChar char="•"/>
            </a:pPr>
            <a:r>
              <a:rPr lang="en-US" altLang="en-US" sz="900" dirty="0"/>
              <a:t>Malone, V., </a:t>
            </a:r>
            <a:r>
              <a:rPr lang="en-US" altLang="en-US" sz="900" dirty="0" err="1"/>
              <a:t>Ezard</a:t>
            </a:r>
            <a:r>
              <a:rPr lang="en-US" altLang="en-US" sz="900" dirty="0"/>
              <a:t>, N., Clifford, B., Middleton, S., McInnes, E., &amp; </a:t>
            </a:r>
            <a:r>
              <a:rPr lang="en-US" altLang="en-US" sz="900" dirty="0" err="1"/>
              <a:t>Bonevski</a:t>
            </a:r>
            <a:r>
              <a:rPr lang="en-US" altLang="en-US" sz="900" dirty="0"/>
              <a:t>, B. (2019). A systems change intervention for nurse-led smoking cessation care in hospitals. Collegian, 26(2), 235-241.</a:t>
            </a:r>
          </a:p>
          <a:p>
            <a:pPr algn="just"/>
            <a:endParaRPr lang="en-US" altLang="en-US" sz="900" dirty="0"/>
          </a:p>
          <a:p>
            <a:pPr algn="just"/>
            <a:endParaRPr lang="en-AU" altLang="en-US" sz="900" dirty="0"/>
          </a:p>
          <a:p>
            <a:pPr algn="just"/>
            <a:endParaRPr lang="en-AU" altLang="en-US" sz="900" dirty="0"/>
          </a:p>
          <a:p>
            <a:pPr>
              <a:spcBef>
                <a:spcPct val="0"/>
              </a:spcBef>
              <a:spcAft>
                <a:spcPts val="1134"/>
              </a:spcAft>
            </a:pPr>
            <a:endParaRPr lang="en-US" altLang="en-US" sz="1000" dirty="0">
              <a:solidFill>
                <a:schemeClr val="bg1">
                  <a:lumMod val="50000"/>
                </a:schemeClr>
              </a:solidFill>
              <a:latin typeface="Arial" charset="0"/>
              <a:cs typeface="Arial"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E85F18-7186-4167-AEE6-F6E952FBB3E2}" type="slidenum">
              <a:rPr kumimoji="0" lang="en-AU" sz="12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AU" sz="12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162119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NRT is TGA approved for smoking, so currently unless Nurse initiated Medication protocol specifies can be used for smoking and sign off from an M.O is important. </a:t>
            </a:r>
          </a:p>
        </p:txBody>
      </p:sp>
      <p:sp>
        <p:nvSpPr>
          <p:cNvPr id="4" name="Slide Number Placeholder 3"/>
          <p:cNvSpPr>
            <a:spLocks noGrp="1"/>
          </p:cNvSpPr>
          <p:nvPr>
            <p:ph type="sldNum" sz="quarter" idx="5"/>
          </p:nvPr>
        </p:nvSpPr>
        <p:spPr/>
        <p:txBody>
          <a:bodyPr/>
          <a:lstStyle/>
          <a:p>
            <a:fld id="{FEC7C675-4E94-4F79-8417-9FEBF521C2DB}" type="slidenum">
              <a:rPr lang="en-AU" smtClean="0"/>
              <a:t>23</a:t>
            </a:fld>
            <a:endParaRPr lang="en-AU"/>
          </a:p>
        </p:txBody>
      </p:sp>
    </p:spTree>
    <p:extLst>
      <p:ext uri="{BB962C8B-B14F-4D97-AF65-F5344CB8AC3E}">
        <p14:creationId xmlns:p14="http://schemas.microsoft.com/office/powerpoint/2010/main" val="2176936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14131A4-10A7-4F7E-9766-66A493ACB85C}"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0058219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Hig</a:t>
            </a:r>
            <a:r>
              <a:rPr lang="en-US" dirty="0"/>
              <a:t> level of motivation does not predict cessation maintenance, but level of nicotine dependence does.  </a:t>
            </a:r>
          </a:p>
          <a:p>
            <a:endParaRPr lang="en-US" dirty="0"/>
          </a:p>
          <a:p>
            <a:r>
              <a:rPr lang="en-US" dirty="0"/>
              <a:t> Borland, R., Yong, H.-H., </a:t>
            </a:r>
            <a:r>
              <a:rPr lang="en-US" dirty="0" err="1"/>
              <a:t>Balmford</a:t>
            </a:r>
            <a:r>
              <a:rPr lang="en-US" dirty="0"/>
              <a:t>, J., Cooper, J., Cummings, K. M., O’Connor, R. J., … Fong, G. T. (2010). Motivational factors predict quit attempts but not maintenance of smoking cessation: Findings from the International Tobacco Control Four country project. Nicotine &amp; Tobacco Research, 12(Suppl 1), S4–S11. http://doi.org/10.1093/ntr/ntq050</a:t>
            </a:r>
          </a:p>
          <a:p>
            <a:r>
              <a:rPr lang="en-US" dirty="0"/>
              <a:t>  </a:t>
            </a:r>
            <a:r>
              <a:rPr lang="en-US" dirty="0" err="1"/>
              <a:t>Vangeli</a:t>
            </a:r>
            <a:r>
              <a:rPr lang="en-US" dirty="0"/>
              <a:t>, E., Stapleton, J., Smit, E. S., Borland, R., &amp; West, R. (2011). Predictors of attempts to stop smoking and their success in adult general population samples: a systematic review. Addiction, 106(12), 2110-2121.</a:t>
            </a:r>
            <a:endParaRPr lang="en-AU" dirty="0"/>
          </a:p>
        </p:txBody>
      </p:sp>
      <p:sp>
        <p:nvSpPr>
          <p:cNvPr id="4" name="Slide Number Placeholder 3"/>
          <p:cNvSpPr>
            <a:spLocks noGrp="1"/>
          </p:cNvSpPr>
          <p:nvPr>
            <p:ph type="sldNum" sz="quarter" idx="5"/>
          </p:nvPr>
        </p:nvSpPr>
        <p:spPr/>
        <p:txBody>
          <a:bodyPr/>
          <a:lstStyle/>
          <a:p>
            <a:fld id="{FEC7C675-4E94-4F79-8417-9FEBF521C2DB}" type="slidenum">
              <a:rPr lang="en-AU" smtClean="0"/>
              <a:t>45</a:t>
            </a:fld>
            <a:endParaRPr lang="en-AU"/>
          </a:p>
        </p:txBody>
      </p:sp>
    </p:spTree>
    <p:extLst>
      <p:ext uri="{BB962C8B-B14F-4D97-AF65-F5344CB8AC3E}">
        <p14:creationId xmlns:p14="http://schemas.microsoft.com/office/powerpoint/2010/main" val="33134263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Master" Target="../slideMasters/slideMaster3.xml"/><Relationship Id="rId5" Type="http://schemas.openxmlformats.org/officeDocument/2006/relationships/image" Target="../media/image15.svg"/><Relationship Id="rId4"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Master" Target="../slideMasters/slideMaster3.xml"/><Relationship Id="rId4" Type="http://schemas.openxmlformats.org/officeDocument/2006/relationships/image" Target="../media/image15.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Master" Target="../slideMasters/slideMaster3.xml"/><Relationship Id="rId4" Type="http://schemas.openxmlformats.org/officeDocument/2006/relationships/image" Target="../media/image15.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Master" Target="../slideMasters/slideMaster3.xml"/><Relationship Id="rId4" Type="http://schemas.openxmlformats.org/officeDocument/2006/relationships/image" Target="../media/image15.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Master" Target="../slideMasters/slideMaster3.xml"/><Relationship Id="rId4" Type="http://schemas.openxmlformats.org/officeDocument/2006/relationships/image" Target="../media/image15.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15940 SVHA PowerPoint Presentation COVER BG.png"/>
          <p:cNvPicPr>
            <a:picLocks noChangeAspect="1"/>
          </p:cNvPicPr>
          <p:nvPr userDrawn="1"/>
        </p:nvPicPr>
        <p:blipFill>
          <a:blip r:embed="rId2"/>
          <a:stretch>
            <a:fillRect/>
          </a:stretch>
        </p:blipFill>
        <p:spPr>
          <a:xfrm>
            <a:off x="0" y="0"/>
            <a:ext cx="9144000" cy="6858000"/>
          </a:xfrm>
          <a:prstGeom prst="rect">
            <a:avLst/>
          </a:prstGeom>
        </p:spPr>
      </p:pic>
      <p:sp>
        <p:nvSpPr>
          <p:cNvPr id="17410" name="Title Placeholder 1"/>
          <p:cNvSpPr>
            <a:spLocks noGrp="1"/>
          </p:cNvSpPr>
          <p:nvPr>
            <p:ph type="ctrTitle" hasCustomPrompt="1"/>
          </p:nvPr>
        </p:nvSpPr>
        <p:spPr>
          <a:xfrm>
            <a:off x="838200" y="2057400"/>
            <a:ext cx="7772400" cy="1470025"/>
          </a:xfrm>
        </p:spPr>
        <p:txBody>
          <a:bodyPr anchor="ctr"/>
          <a:lstStyle>
            <a:lvl1pPr>
              <a:defRPr sz="3000">
                <a:solidFill>
                  <a:schemeClr val="bg1"/>
                </a:solidFill>
              </a:defRPr>
            </a:lvl1pPr>
          </a:lstStyle>
          <a:p>
            <a:pPr lvl="0"/>
            <a:r>
              <a:rPr lang="en-US" noProof="0" dirty="0"/>
              <a:t>Title of presentation</a:t>
            </a:r>
            <a:br>
              <a:rPr lang="en-US" noProof="0" dirty="0"/>
            </a:br>
            <a:r>
              <a:rPr lang="en-US" noProof="0" dirty="0"/>
              <a:t>Title line two</a:t>
            </a:r>
            <a:br>
              <a:rPr lang="en-US" noProof="0" dirty="0"/>
            </a:br>
            <a:r>
              <a:rPr lang="en-US" noProof="0" dirty="0"/>
              <a:t>Title line three</a:t>
            </a:r>
            <a:endParaRPr lang="en-AU" noProof="0" dirty="0"/>
          </a:p>
        </p:txBody>
      </p:sp>
      <p:sp>
        <p:nvSpPr>
          <p:cNvPr id="3" name="Text Placeholder 2"/>
          <p:cNvSpPr>
            <a:spLocks noGrp="1"/>
          </p:cNvSpPr>
          <p:nvPr>
            <p:ph type="body" idx="1" hasCustomPrompt="1"/>
          </p:nvPr>
        </p:nvSpPr>
        <p:spPr>
          <a:xfrm>
            <a:off x="1866900" y="3860800"/>
            <a:ext cx="5937250" cy="1752600"/>
          </a:xfrm>
        </p:spPr>
        <p:txBody>
          <a:bodyPr/>
          <a:lstStyle>
            <a:lvl1pPr>
              <a:spcAft>
                <a:spcPts val="1000"/>
              </a:spcAft>
              <a:defRPr sz="2000" b="0">
                <a:solidFill>
                  <a:srgbClr val="FFFFFF"/>
                </a:solidFill>
              </a:defRPr>
            </a:lvl1pPr>
            <a:lvl2pPr>
              <a:defRPr sz="2000" baseline="0">
                <a:solidFill>
                  <a:srgbClr val="FFFFFF"/>
                </a:solidFill>
              </a:defRPr>
            </a:lvl2pPr>
            <a:lvl3pPr marL="0" indent="0">
              <a:buFontTx/>
              <a:buNone/>
              <a:defRPr baseline="0">
                <a:solidFill>
                  <a:srgbClr val="FFFFFF"/>
                </a:solidFill>
              </a:defRPr>
            </a:lvl3pPr>
          </a:lstStyle>
          <a:p>
            <a:pPr lvl="1"/>
            <a:r>
              <a:rPr lang="en-US" noProof="0" dirty="0"/>
              <a:t>Subtitle of presentation</a:t>
            </a:r>
          </a:p>
          <a:p>
            <a:pPr lvl="1"/>
            <a:r>
              <a:rPr lang="en-US" noProof="0" dirty="0"/>
              <a:t>30 November 2015</a:t>
            </a:r>
          </a:p>
          <a:p>
            <a:pPr lvl="2"/>
            <a:r>
              <a:rPr lang="en-US" noProof="0" dirty="0"/>
              <a:t>Dr Tracey Batten</a:t>
            </a:r>
          </a:p>
        </p:txBody>
      </p:sp>
      <p:pic>
        <p:nvPicPr>
          <p:cNvPr id="17417" name="Picture 9" descr="logo_cove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212976" y="381000"/>
            <a:ext cx="2577011"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5369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lvl1pPr>
              <a:defRPr/>
            </a:lvl1pPr>
          </a:lstStyle>
          <a:p>
            <a:r>
              <a:rPr lang="en-US"/>
              <a:t>Day/Month/Year</a:t>
            </a:r>
            <a:endParaRPr lang="en-AU"/>
          </a:p>
        </p:txBody>
      </p:sp>
      <p:sp>
        <p:nvSpPr>
          <p:cNvPr id="5" name="Footer Placeholder 4"/>
          <p:cNvSpPr>
            <a:spLocks noGrp="1"/>
          </p:cNvSpPr>
          <p:nvPr>
            <p:ph type="ftr" sz="quarter" idx="11"/>
          </p:nvPr>
        </p:nvSpPr>
        <p:spPr/>
        <p:txBody>
          <a:bodyPr/>
          <a:lstStyle>
            <a:lvl1pPr>
              <a:defRPr/>
            </a:lvl1pPr>
          </a:lstStyle>
          <a:p>
            <a:r>
              <a:rPr lang="en-AU"/>
              <a:t>Footnote to go here</a:t>
            </a:r>
          </a:p>
        </p:txBody>
      </p:sp>
      <p:sp>
        <p:nvSpPr>
          <p:cNvPr id="6" name="Slide Number Placeholder 5"/>
          <p:cNvSpPr>
            <a:spLocks noGrp="1"/>
          </p:cNvSpPr>
          <p:nvPr>
            <p:ph type="sldNum" sz="quarter" idx="12"/>
          </p:nvPr>
        </p:nvSpPr>
        <p:spPr/>
        <p:txBody>
          <a:bodyPr/>
          <a:lstStyle>
            <a:lvl1pPr>
              <a:defRPr/>
            </a:lvl1pPr>
          </a:lstStyle>
          <a:p>
            <a:r>
              <a:rPr lang="en-AU"/>
              <a:t>Page </a:t>
            </a:r>
            <a:fld id="{AC7740A8-C120-415F-B66C-722740330232}" type="slidenum">
              <a:rPr lang="en-AU"/>
              <a:pPr/>
              <a:t>‹#›</a:t>
            </a:fld>
            <a:endParaRPr lang="en-AU"/>
          </a:p>
        </p:txBody>
      </p:sp>
    </p:spTree>
    <p:extLst>
      <p:ext uri="{BB962C8B-B14F-4D97-AF65-F5344CB8AC3E}">
        <p14:creationId xmlns:p14="http://schemas.microsoft.com/office/powerpoint/2010/main" val="2144277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r>
              <a:rPr lang="en-US"/>
              <a:t>Day/Month/Year</a:t>
            </a:r>
            <a:endParaRPr lang="en-AU"/>
          </a:p>
        </p:txBody>
      </p:sp>
      <p:sp>
        <p:nvSpPr>
          <p:cNvPr id="5" name="Footer Placeholder 4"/>
          <p:cNvSpPr>
            <a:spLocks noGrp="1"/>
          </p:cNvSpPr>
          <p:nvPr>
            <p:ph type="ftr" sz="quarter" idx="11"/>
          </p:nvPr>
        </p:nvSpPr>
        <p:spPr/>
        <p:txBody>
          <a:bodyPr/>
          <a:lstStyle>
            <a:lvl1pPr>
              <a:defRPr/>
            </a:lvl1pPr>
          </a:lstStyle>
          <a:p>
            <a:r>
              <a:rPr lang="en-AU"/>
              <a:t>Footnote to go here</a:t>
            </a:r>
          </a:p>
        </p:txBody>
      </p:sp>
      <p:sp>
        <p:nvSpPr>
          <p:cNvPr id="6" name="Slide Number Placeholder 5"/>
          <p:cNvSpPr>
            <a:spLocks noGrp="1"/>
          </p:cNvSpPr>
          <p:nvPr>
            <p:ph type="sldNum" sz="quarter" idx="12"/>
          </p:nvPr>
        </p:nvSpPr>
        <p:spPr/>
        <p:txBody>
          <a:bodyPr/>
          <a:lstStyle>
            <a:lvl1pPr>
              <a:defRPr/>
            </a:lvl1pPr>
          </a:lstStyle>
          <a:p>
            <a:r>
              <a:rPr lang="en-AU"/>
              <a:t>Page </a:t>
            </a:r>
            <a:fld id="{4812E1E6-B964-4621-ADDF-E3FB29E74668}" type="slidenum">
              <a:rPr lang="en-AU"/>
              <a:pPr/>
              <a:t>‹#›</a:t>
            </a:fld>
            <a:endParaRPr lang="en-AU"/>
          </a:p>
        </p:txBody>
      </p:sp>
    </p:spTree>
    <p:extLst>
      <p:ext uri="{BB962C8B-B14F-4D97-AF65-F5344CB8AC3E}">
        <p14:creationId xmlns:p14="http://schemas.microsoft.com/office/powerpoint/2010/main" val="1414277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lvl1pPr>
              <a:defRPr/>
            </a:lvl1pPr>
          </a:lstStyle>
          <a:p>
            <a:r>
              <a:rPr lang="en-US"/>
              <a:t>Day/Month/Year</a:t>
            </a:r>
            <a:endParaRPr lang="en-AU"/>
          </a:p>
        </p:txBody>
      </p:sp>
      <p:sp>
        <p:nvSpPr>
          <p:cNvPr id="4" name="Footer Placeholder 3"/>
          <p:cNvSpPr>
            <a:spLocks noGrp="1"/>
          </p:cNvSpPr>
          <p:nvPr>
            <p:ph type="ftr" sz="quarter" idx="11"/>
          </p:nvPr>
        </p:nvSpPr>
        <p:spPr/>
        <p:txBody>
          <a:bodyPr/>
          <a:lstStyle>
            <a:lvl1pPr>
              <a:defRPr/>
            </a:lvl1pPr>
          </a:lstStyle>
          <a:p>
            <a:r>
              <a:rPr lang="en-AU"/>
              <a:t>Footnote to go here</a:t>
            </a:r>
          </a:p>
        </p:txBody>
      </p:sp>
      <p:sp>
        <p:nvSpPr>
          <p:cNvPr id="5" name="Slide Number Placeholder 4"/>
          <p:cNvSpPr>
            <a:spLocks noGrp="1"/>
          </p:cNvSpPr>
          <p:nvPr>
            <p:ph type="sldNum" sz="quarter" idx="12"/>
          </p:nvPr>
        </p:nvSpPr>
        <p:spPr/>
        <p:txBody>
          <a:bodyPr/>
          <a:lstStyle>
            <a:lvl1pPr>
              <a:defRPr/>
            </a:lvl1pPr>
          </a:lstStyle>
          <a:p>
            <a:r>
              <a:rPr lang="en-AU"/>
              <a:t>Page </a:t>
            </a:r>
            <a:fld id="{819348F2-760B-4EBE-9739-3DB504B740B3}" type="slidenum">
              <a:rPr lang="en-AU"/>
              <a:pPr/>
              <a:t>‹#›</a:t>
            </a:fld>
            <a:endParaRPr lang="en-AU"/>
          </a:p>
        </p:txBody>
      </p:sp>
    </p:spTree>
    <p:extLst>
      <p:ext uri="{BB962C8B-B14F-4D97-AF65-F5344CB8AC3E}">
        <p14:creationId xmlns:p14="http://schemas.microsoft.com/office/powerpoint/2010/main" val="2531166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a:t>Day/Month/Year</a:t>
            </a:r>
            <a:endParaRPr lang="en-AU"/>
          </a:p>
        </p:txBody>
      </p:sp>
      <p:sp>
        <p:nvSpPr>
          <p:cNvPr id="3" name="Footer Placeholder 2"/>
          <p:cNvSpPr>
            <a:spLocks noGrp="1"/>
          </p:cNvSpPr>
          <p:nvPr>
            <p:ph type="ftr" sz="quarter" idx="11"/>
          </p:nvPr>
        </p:nvSpPr>
        <p:spPr/>
        <p:txBody>
          <a:bodyPr/>
          <a:lstStyle>
            <a:lvl1pPr>
              <a:defRPr/>
            </a:lvl1pPr>
          </a:lstStyle>
          <a:p>
            <a:r>
              <a:rPr lang="en-AU"/>
              <a:t>Footnote to go here</a:t>
            </a:r>
          </a:p>
        </p:txBody>
      </p:sp>
      <p:sp>
        <p:nvSpPr>
          <p:cNvPr id="4" name="Slide Number Placeholder 3"/>
          <p:cNvSpPr>
            <a:spLocks noGrp="1"/>
          </p:cNvSpPr>
          <p:nvPr>
            <p:ph type="sldNum" sz="quarter" idx="12"/>
          </p:nvPr>
        </p:nvSpPr>
        <p:spPr/>
        <p:txBody>
          <a:bodyPr/>
          <a:lstStyle>
            <a:lvl1pPr>
              <a:defRPr/>
            </a:lvl1pPr>
          </a:lstStyle>
          <a:p>
            <a:r>
              <a:rPr lang="en-AU"/>
              <a:t>Page </a:t>
            </a:r>
            <a:fld id="{7EE2CB1D-7A7D-43C7-83EE-AF5641CC0A49}" type="slidenum">
              <a:rPr lang="en-AU"/>
              <a:pPr/>
              <a:t>‹#›</a:t>
            </a:fld>
            <a:endParaRPr lang="en-AU"/>
          </a:p>
        </p:txBody>
      </p:sp>
    </p:spTree>
    <p:extLst>
      <p:ext uri="{BB962C8B-B14F-4D97-AF65-F5344CB8AC3E}">
        <p14:creationId xmlns:p14="http://schemas.microsoft.com/office/powerpoint/2010/main" val="3292223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a:t>Day/Month/Year</a:t>
            </a:r>
            <a:endParaRPr lang="en-AU"/>
          </a:p>
        </p:txBody>
      </p:sp>
      <p:sp>
        <p:nvSpPr>
          <p:cNvPr id="6" name="Footer Placeholder 5"/>
          <p:cNvSpPr>
            <a:spLocks noGrp="1"/>
          </p:cNvSpPr>
          <p:nvPr>
            <p:ph type="ftr" sz="quarter" idx="11"/>
          </p:nvPr>
        </p:nvSpPr>
        <p:spPr/>
        <p:txBody>
          <a:bodyPr/>
          <a:lstStyle>
            <a:lvl1pPr>
              <a:defRPr/>
            </a:lvl1pPr>
          </a:lstStyle>
          <a:p>
            <a:r>
              <a:rPr lang="en-AU"/>
              <a:t>Footnote to go here</a:t>
            </a:r>
          </a:p>
        </p:txBody>
      </p:sp>
      <p:sp>
        <p:nvSpPr>
          <p:cNvPr id="7" name="Slide Number Placeholder 6"/>
          <p:cNvSpPr>
            <a:spLocks noGrp="1"/>
          </p:cNvSpPr>
          <p:nvPr>
            <p:ph type="sldNum" sz="quarter" idx="12"/>
          </p:nvPr>
        </p:nvSpPr>
        <p:spPr/>
        <p:txBody>
          <a:bodyPr/>
          <a:lstStyle>
            <a:lvl1pPr>
              <a:defRPr/>
            </a:lvl1pPr>
          </a:lstStyle>
          <a:p>
            <a:r>
              <a:rPr lang="en-AU"/>
              <a:t>Page </a:t>
            </a:r>
            <a:fld id="{FC37F235-E031-4483-A92F-5146536F454D}" type="slidenum">
              <a:rPr lang="en-AU"/>
              <a:pPr/>
              <a:t>‹#›</a:t>
            </a:fld>
            <a:endParaRPr lang="en-AU"/>
          </a:p>
        </p:txBody>
      </p:sp>
    </p:spTree>
    <p:extLst>
      <p:ext uri="{BB962C8B-B14F-4D97-AF65-F5344CB8AC3E}">
        <p14:creationId xmlns:p14="http://schemas.microsoft.com/office/powerpoint/2010/main" val="4072473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a:t>Day/Month/Year</a:t>
            </a:r>
            <a:endParaRPr lang="en-AU"/>
          </a:p>
        </p:txBody>
      </p:sp>
      <p:sp>
        <p:nvSpPr>
          <p:cNvPr id="6" name="Footer Placeholder 5"/>
          <p:cNvSpPr>
            <a:spLocks noGrp="1"/>
          </p:cNvSpPr>
          <p:nvPr>
            <p:ph type="ftr" sz="quarter" idx="11"/>
          </p:nvPr>
        </p:nvSpPr>
        <p:spPr/>
        <p:txBody>
          <a:bodyPr/>
          <a:lstStyle>
            <a:lvl1pPr>
              <a:defRPr/>
            </a:lvl1pPr>
          </a:lstStyle>
          <a:p>
            <a:r>
              <a:rPr lang="en-AU"/>
              <a:t>Footnote to go here</a:t>
            </a:r>
          </a:p>
        </p:txBody>
      </p:sp>
      <p:sp>
        <p:nvSpPr>
          <p:cNvPr id="7" name="Slide Number Placeholder 6"/>
          <p:cNvSpPr>
            <a:spLocks noGrp="1"/>
          </p:cNvSpPr>
          <p:nvPr>
            <p:ph type="sldNum" sz="quarter" idx="12"/>
          </p:nvPr>
        </p:nvSpPr>
        <p:spPr/>
        <p:txBody>
          <a:bodyPr/>
          <a:lstStyle>
            <a:lvl1pPr>
              <a:defRPr/>
            </a:lvl1pPr>
          </a:lstStyle>
          <a:p>
            <a:r>
              <a:rPr lang="en-AU"/>
              <a:t>Page </a:t>
            </a:r>
            <a:fld id="{A7ED4898-20B3-434D-8231-D3A32ADC8A15}" type="slidenum">
              <a:rPr lang="en-AU"/>
              <a:pPr/>
              <a:t>‹#›</a:t>
            </a:fld>
            <a:endParaRPr lang="en-AU"/>
          </a:p>
        </p:txBody>
      </p:sp>
    </p:spTree>
    <p:extLst>
      <p:ext uri="{BB962C8B-B14F-4D97-AF65-F5344CB8AC3E}">
        <p14:creationId xmlns:p14="http://schemas.microsoft.com/office/powerpoint/2010/main" val="4021192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lvl1pPr>
              <a:defRPr/>
            </a:lvl1pPr>
          </a:lstStyle>
          <a:p>
            <a:r>
              <a:rPr lang="en-US"/>
              <a:t>Day/Month/Year</a:t>
            </a:r>
            <a:endParaRPr lang="en-AU"/>
          </a:p>
        </p:txBody>
      </p:sp>
      <p:sp>
        <p:nvSpPr>
          <p:cNvPr id="5" name="Footer Placeholder 4"/>
          <p:cNvSpPr>
            <a:spLocks noGrp="1"/>
          </p:cNvSpPr>
          <p:nvPr>
            <p:ph type="ftr" sz="quarter" idx="11"/>
          </p:nvPr>
        </p:nvSpPr>
        <p:spPr/>
        <p:txBody>
          <a:bodyPr/>
          <a:lstStyle>
            <a:lvl1pPr>
              <a:defRPr/>
            </a:lvl1pPr>
          </a:lstStyle>
          <a:p>
            <a:r>
              <a:rPr lang="en-AU"/>
              <a:t>Footnote to go here</a:t>
            </a:r>
          </a:p>
        </p:txBody>
      </p:sp>
      <p:sp>
        <p:nvSpPr>
          <p:cNvPr id="6" name="Slide Number Placeholder 5"/>
          <p:cNvSpPr>
            <a:spLocks noGrp="1"/>
          </p:cNvSpPr>
          <p:nvPr>
            <p:ph type="sldNum" sz="quarter" idx="12"/>
          </p:nvPr>
        </p:nvSpPr>
        <p:spPr/>
        <p:txBody>
          <a:bodyPr/>
          <a:lstStyle>
            <a:lvl1pPr>
              <a:defRPr/>
            </a:lvl1pPr>
          </a:lstStyle>
          <a:p>
            <a:r>
              <a:rPr lang="en-AU"/>
              <a:t>Page </a:t>
            </a:r>
            <a:fld id="{F9F7AC0D-045B-4BAC-8BC3-5343518D45F1}" type="slidenum">
              <a:rPr lang="en-AU"/>
              <a:pPr/>
              <a:t>‹#›</a:t>
            </a:fld>
            <a:endParaRPr lang="en-AU"/>
          </a:p>
        </p:txBody>
      </p:sp>
    </p:spTree>
    <p:extLst>
      <p:ext uri="{BB962C8B-B14F-4D97-AF65-F5344CB8AC3E}">
        <p14:creationId xmlns:p14="http://schemas.microsoft.com/office/powerpoint/2010/main" val="2787638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86538" y="755650"/>
            <a:ext cx="2014537" cy="5389563"/>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539750" y="755650"/>
            <a:ext cx="5894388" cy="53895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lvl1pPr>
              <a:defRPr/>
            </a:lvl1pPr>
          </a:lstStyle>
          <a:p>
            <a:r>
              <a:rPr lang="en-US"/>
              <a:t>Day/Month/Year</a:t>
            </a:r>
            <a:endParaRPr lang="en-AU"/>
          </a:p>
        </p:txBody>
      </p:sp>
      <p:sp>
        <p:nvSpPr>
          <p:cNvPr id="5" name="Footer Placeholder 4"/>
          <p:cNvSpPr>
            <a:spLocks noGrp="1"/>
          </p:cNvSpPr>
          <p:nvPr>
            <p:ph type="ftr" sz="quarter" idx="11"/>
          </p:nvPr>
        </p:nvSpPr>
        <p:spPr/>
        <p:txBody>
          <a:bodyPr/>
          <a:lstStyle>
            <a:lvl1pPr>
              <a:defRPr/>
            </a:lvl1pPr>
          </a:lstStyle>
          <a:p>
            <a:r>
              <a:rPr lang="en-AU"/>
              <a:t>Footnote to go here</a:t>
            </a:r>
          </a:p>
        </p:txBody>
      </p:sp>
      <p:sp>
        <p:nvSpPr>
          <p:cNvPr id="6" name="Slide Number Placeholder 5"/>
          <p:cNvSpPr>
            <a:spLocks noGrp="1"/>
          </p:cNvSpPr>
          <p:nvPr>
            <p:ph type="sldNum" sz="quarter" idx="12"/>
          </p:nvPr>
        </p:nvSpPr>
        <p:spPr/>
        <p:txBody>
          <a:bodyPr/>
          <a:lstStyle>
            <a:lvl1pPr>
              <a:defRPr/>
            </a:lvl1pPr>
          </a:lstStyle>
          <a:p>
            <a:r>
              <a:rPr lang="en-AU"/>
              <a:t>Page </a:t>
            </a:r>
            <a:fld id="{B05C74B2-A9A3-49BA-9CD6-968C924F05F1}" type="slidenum">
              <a:rPr lang="en-AU"/>
              <a:pPr/>
              <a:t>‹#›</a:t>
            </a:fld>
            <a:endParaRPr lang="en-AU"/>
          </a:p>
        </p:txBody>
      </p:sp>
    </p:spTree>
    <p:extLst>
      <p:ext uri="{BB962C8B-B14F-4D97-AF65-F5344CB8AC3E}">
        <p14:creationId xmlns:p14="http://schemas.microsoft.com/office/powerpoint/2010/main" val="3437954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9750" y="755650"/>
            <a:ext cx="5976938" cy="585788"/>
          </a:xfrm>
        </p:spPr>
        <p:txBody>
          <a:bodyPr/>
          <a:lstStyle/>
          <a:p>
            <a:r>
              <a:rPr lang="en-US"/>
              <a:t>Click to edit Master title style</a:t>
            </a:r>
            <a:endParaRPr lang="en-AU"/>
          </a:p>
        </p:txBody>
      </p:sp>
      <p:sp>
        <p:nvSpPr>
          <p:cNvPr id="3" name="Text Placeholder 2"/>
          <p:cNvSpPr>
            <a:spLocks noGrp="1"/>
          </p:cNvSpPr>
          <p:nvPr>
            <p:ph type="body" sz="half" idx="1"/>
          </p:nvPr>
        </p:nvSpPr>
        <p:spPr>
          <a:xfrm>
            <a:off x="539750" y="1619250"/>
            <a:ext cx="3954463"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6613" y="1619250"/>
            <a:ext cx="3954462"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10" name="Date Placeholder 3"/>
          <p:cNvSpPr>
            <a:spLocks noGrp="1"/>
          </p:cNvSpPr>
          <p:nvPr>
            <p:ph type="dt" sz="half" idx="10"/>
          </p:nvPr>
        </p:nvSpPr>
        <p:spPr>
          <a:xfrm>
            <a:off x="7010400" y="6678613"/>
            <a:ext cx="990600" cy="179387"/>
          </a:xfrm>
        </p:spPr>
        <p:txBody>
          <a:bodyPr/>
          <a:lstStyle>
            <a:lvl1pPr>
              <a:defRPr/>
            </a:lvl1pPr>
          </a:lstStyle>
          <a:p>
            <a:r>
              <a:rPr lang="en-US"/>
              <a:t>Day/Month/Year</a:t>
            </a:r>
            <a:endParaRPr lang="en-AU"/>
          </a:p>
        </p:txBody>
      </p:sp>
      <p:sp>
        <p:nvSpPr>
          <p:cNvPr id="11" name="Footer Placeholder 4"/>
          <p:cNvSpPr>
            <a:spLocks noGrp="1"/>
          </p:cNvSpPr>
          <p:nvPr>
            <p:ph type="ftr" sz="quarter" idx="11"/>
          </p:nvPr>
        </p:nvSpPr>
        <p:spPr>
          <a:xfrm>
            <a:off x="533400" y="6678613"/>
            <a:ext cx="5289550" cy="179387"/>
          </a:xfrm>
        </p:spPr>
        <p:txBody>
          <a:bodyPr/>
          <a:lstStyle>
            <a:lvl1pPr>
              <a:defRPr/>
            </a:lvl1pPr>
          </a:lstStyle>
          <a:p>
            <a:r>
              <a:rPr lang="en-AU"/>
              <a:t>Footnote to go here</a:t>
            </a:r>
          </a:p>
        </p:txBody>
      </p:sp>
      <p:sp>
        <p:nvSpPr>
          <p:cNvPr id="12" name="Slide Number Placeholder 5"/>
          <p:cNvSpPr>
            <a:spLocks noGrp="1"/>
          </p:cNvSpPr>
          <p:nvPr>
            <p:ph type="sldNum" sz="quarter" idx="12"/>
          </p:nvPr>
        </p:nvSpPr>
        <p:spPr>
          <a:xfrm>
            <a:off x="8000999" y="6675438"/>
            <a:ext cx="619125" cy="179387"/>
          </a:xfrm>
        </p:spPr>
        <p:txBody>
          <a:bodyPr/>
          <a:lstStyle>
            <a:lvl1pPr>
              <a:defRPr/>
            </a:lvl1pPr>
          </a:lstStyle>
          <a:p>
            <a:r>
              <a:rPr lang="en-AU"/>
              <a:t>Page </a:t>
            </a:r>
            <a:fld id="{B05C74B2-A9A3-49BA-9CD6-968C924F05F1}" type="slidenum">
              <a:rPr lang="en-AU"/>
              <a:pPr/>
              <a:t>‹#›</a:t>
            </a:fld>
            <a:endParaRPr lang="en-AU"/>
          </a:p>
        </p:txBody>
      </p:sp>
    </p:spTree>
    <p:extLst>
      <p:ext uri="{BB962C8B-B14F-4D97-AF65-F5344CB8AC3E}">
        <p14:creationId xmlns:p14="http://schemas.microsoft.com/office/powerpoint/2010/main" val="3573054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539750" y="755650"/>
            <a:ext cx="5976938" cy="585788"/>
          </a:xfrm>
        </p:spPr>
        <p:txBody>
          <a:bodyPr/>
          <a:lstStyle/>
          <a:p>
            <a:r>
              <a:rPr lang="en-US"/>
              <a:t>Click to edit Master title style</a:t>
            </a:r>
            <a:endParaRPr lang="en-AU"/>
          </a:p>
        </p:txBody>
      </p:sp>
      <p:sp>
        <p:nvSpPr>
          <p:cNvPr id="3" name="Content Placeholder 2"/>
          <p:cNvSpPr>
            <a:spLocks noGrp="1"/>
          </p:cNvSpPr>
          <p:nvPr>
            <p:ph sz="quarter" idx="1"/>
          </p:nvPr>
        </p:nvSpPr>
        <p:spPr>
          <a:xfrm>
            <a:off x="539750" y="1619250"/>
            <a:ext cx="3954463"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quarter" idx="2"/>
          </p:nvPr>
        </p:nvSpPr>
        <p:spPr>
          <a:xfrm>
            <a:off x="4646613" y="1619250"/>
            <a:ext cx="3954462"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Content Placeholder 4"/>
          <p:cNvSpPr>
            <a:spLocks noGrp="1"/>
          </p:cNvSpPr>
          <p:nvPr>
            <p:ph sz="quarter" idx="3"/>
          </p:nvPr>
        </p:nvSpPr>
        <p:spPr>
          <a:xfrm>
            <a:off x="539750" y="3957638"/>
            <a:ext cx="3954463"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Content Placeholder 5"/>
          <p:cNvSpPr>
            <a:spLocks noGrp="1"/>
          </p:cNvSpPr>
          <p:nvPr>
            <p:ph sz="quarter" idx="4"/>
          </p:nvPr>
        </p:nvSpPr>
        <p:spPr>
          <a:xfrm>
            <a:off x="4646613" y="3957638"/>
            <a:ext cx="3954462"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11" name="Date Placeholder 3"/>
          <p:cNvSpPr>
            <a:spLocks noGrp="1"/>
          </p:cNvSpPr>
          <p:nvPr>
            <p:ph type="dt" sz="half" idx="10"/>
          </p:nvPr>
        </p:nvSpPr>
        <p:spPr>
          <a:xfrm>
            <a:off x="7010400" y="6678613"/>
            <a:ext cx="990600" cy="179387"/>
          </a:xfrm>
        </p:spPr>
        <p:txBody>
          <a:bodyPr/>
          <a:lstStyle>
            <a:lvl1pPr>
              <a:defRPr/>
            </a:lvl1pPr>
          </a:lstStyle>
          <a:p>
            <a:r>
              <a:rPr lang="en-US"/>
              <a:t>Day/Month/Year</a:t>
            </a:r>
            <a:endParaRPr lang="en-AU"/>
          </a:p>
        </p:txBody>
      </p:sp>
      <p:sp>
        <p:nvSpPr>
          <p:cNvPr id="12" name="Footer Placeholder 4"/>
          <p:cNvSpPr>
            <a:spLocks noGrp="1"/>
          </p:cNvSpPr>
          <p:nvPr>
            <p:ph type="ftr" sz="quarter" idx="11"/>
          </p:nvPr>
        </p:nvSpPr>
        <p:spPr>
          <a:xfrm>
            <a:off x="533400" y="6678613"/>
            <a:ext cx="5289550" cy="179387"/>
          </a:xfrm>
        </p:spPr>
        <p:txBody>
          <a:bodyPr/>
          <a:lstStyle>
            <a:lvl1pPr>
              <a:defRPr/>
            </a:lvl1pPr>
          </a:lstStyle>
          <a:p>
            <a:r>
              <a:rPr lang="en-AU"/>
              <a:t>Footnote to go here</a:t>
            </a:r>
          </a:p>
        </p:txBody>
      </p:sp>
      <p:sp>
        <p:nvSpPr>
          <p:cNvPr id="13" name="Slide Number Placeholder 5"/>
          <p:cNvSpPr>
            <a:spLocks noGrp="1"/>
          </p:cNvSpPr>
          <p:nvPr>
            <p:ph type="sldNum" sz="quarter" idx="12"/>
          </p:nvPr>
        </p:nvSpPr>
        <p:spPr>
          <a:xfrm>
            <a:off x="8000999" y="6675438"/>
            <a:ext cx="619125" cy="179387"/>
          </a:xfrm>
        </p:spPr>
        <p:txBody>
          <a:bodyPr/>
          <a:lstStyle>
            <a:lvl1pPr>
              <a:defRPr/>
            </a:lvl1pPr>
          </a:lstStyle>
          <a:p>
            <a:r>
              <a:rPr lang="en-AU"/>
              <a:t>Page </a:t>
            </a:r>
            <a:fld id="{B05C74B2-A9A3-49BA-9CD6-968C924F05F1}" type="slidenum">
              <a:rPr lang="en-AU"/>
              <a:pPr/>
              <a:t>‹#›</a:t>
            </a:fld>
            <a:endParaRPr lang="en-AU"/>
          </a:p>
        </p:txBody>
      </p:sp>
    </p:spTree>
    <p:extLst>
      <p:ext uri="{BB962C8B-B14F-4D97-AF65-F5344CB8AC3E}">
        <p14:creationId xmlns:p14="http://schemas.microsoft.com/office/powerpoint/2010/main" val="2583380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woObjAndTx">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77838" y="1062038"/>
            <a:ext cx="8197850" cy="1143000"/>
          </a:xfrm>
        </p:spPr>
        <p:txBody>
          <a:bodyPr/>
          <a:lstStyle/>
          <a:p>
            <a:r>
              <a:rPr lang="en-US"/>
              <a:t>Click to edit Master title style</a:t>
            </a:r>
          </a:p>
        </p:txBody>
      </p:sp>
      <p:sp>
        <p:nvSpPr>
          <p:cNvPr id="3" name="Content Placeholder 2"/>
          <p:cNvSpPr>
            <a:spLocks noGrp="1"/>
          </p:cNvSpPr>
          <p:nvPr>
            <p:ph sz="quarter" idx="1"/>
          </p:nvPr>
        </p:nvSpPr>
        <p:spPr>
          <a:xfrm>
            <a:off x="468313" y="2286000"/>
            <a:ext cx="4032250" cy="18430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8313" y="4281488"/>
            <a:ext cx="4032250" cy="18446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half" idx="3"/>
          </p:nvPr>
        </p:nvSpPr>
        <p:spPr>
          <a:xfrm>
            <a:off x="4652963" y="2286000"/>
            <a:ext cx="4033837" cy="3840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p:cNvSpPr>
            <a:spLocks noGrp="1" noChangeArrowheads="1"/>
          </p:cNvSpPr>
          <p:nvPr>
            <p:ph type="dt" sz="half" idx="10"/>
          </p:nvPr>
        </p:nvSpPr>
        <p:spPr>
          <a:ln/>
        </p:spPr>
        <p:txBody>
          <a:bodyPr/>
          <a:lstStyle>
            <a:lvl1pPr>
              <a:defRPr/>
            </a:lvl1pPr>
          </a:lstStyle>
          <a:p>
            <a:pPr>
              <a:defRPr/>
            </a:pPr>
            <a:endParaRPr lang="en-AU"/>
          </a:p>
        </p:txBody>
      </p:sp>
      <p:sp>
        <p:nvSpPr>
          <p:cNvPr id="7" name="Rectangle 6"/>
          <p:cNvSpPr>
            <a:spLocks noGrp="1" noChangeArrowheads="1"/>
          </p:cNvSpPr>
          <p:nvPr>
            <p:ph type="ftr" sz="quarter" idx="11"/>
          </p:nvPr>
        </p:nvSpPr>
        <p:spPr>
          <a:ln/>
        </p:spPr>
        <p:txBody>
          <a:bodyPr/>
          <a:lstStyle>
            <a:lvl1pPr>
              <a:defRPr/>
            </a:lvl1pPr>
          </a:lstStyle>
          <a:p>
            <a:pPr>
              <a:defRPr/>
            </a:pPr>
            <a:endParaRPr lang="en-AU"/>
          </a:p>
        </p:txBody>
      </p:sp>
      <p:sp>
        <p:nvSpPr>
          <p:cNvPr id="8" name="Rectangle 7"/>
          <p:cNvSpPr>
            <a:spLocks noGrp="1" noChangeArrowheads="1"/>
          </p:cNvSpPr>
          <p:nvPr>
            <p:ph type="sldNum" sz="quarter" idx="12"/>
          </p:nvPr>
        </p:nvSpPr>
        <p:spPr>
          <a:ln/>
        </p:spPr>
        <p:txBody>
          <a:bodyPr/>
          <a:lstStyle>
            <a:lvl1pPr>
              <a:defRPr/>
            </a:lvl1pPr>
          </a:lstStyle>
          <a:p>
            <a:pPr>
              <a:defRPr/>
            </a:pPr>
            <a:fld id="{28BE6566-BE20-44DF-B0D7-ED2AD5704F3A}" type="slidenum">
              <a:rPr lang="en-AU"/>
              <a:pPr>
                <a:defRPr/>
              </a:pPr>
              <a:t>‹#›</a:t>
            </a:fld>
            <a:endParaRPr lang="en-AU"/>
          </a:p>
        </p:txBody>
      </p:sp>
    </p:spTree>
    <p:extLst>
      <p:ext uri="{BB962C8B-B14F-4D97-AF65-F5344CB8AC3E}">
        <p14:creationId xmlns:p14="http://schemas.microsoft.com/office/powerpoint/2010/main" val="343237854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General slide 1">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4A6901-767C-4DC5-BB23-866F5CBFD257}"/>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1" y="4596277"/>
            <a:ext cx="1517299" cy="2261724"/>
          </a:xfrm>
          <a:prstGeom prst="rect">
            <a:avLst/>
          </a:prstGeom>
        </p:spPr>
      </p:pic>
      <p:sp>
        <p:nvSpPr>
          <p:cNvPr id="2" name="Title 1"/>
          <p:cNvSpPr>
            <a:spLocks noGrp="1"/>
          </p:cNvSpPr>
          <p:nvPr>
            <p:ph type="title"/>
          </p:nvPr>
        </p:nvSpPr>
        <p:spPr/>
        <p:txBody>
          <a:bodyPr lIns="0" tIns="0" rIns="0" bIns="0">
            <a:noAutofit/>
          </a:bodyPr>
          <a:lstStyle>
            <a:lvl1pPr>
              <a:defRPr>
                <a:solidFill>
                  <a:schemeClr val="accent2"/>
                </a:solidFill>
              </a:defRPr>
            </a:lvl1pPr>
          </a:lstStyle>
          <a:p>
            <a:r>
              <a:rPr lang="en-US" dirty="0"/>
              <a:t>Click to edit Master title style</a:t>
            </a:r>
          </a:p>
        </p:txBody>
      </p:sp>
      <p:sp>
        <p:nvSpPr>
          <p:cNvPr id="3" name="Content Placeholder 2"/>
          <p:cNvSpPr>
            <a:spLocks noGrp="1"/>
          </p:cNvSpPr>
          <p:nvPr>
            <p:ph idx="1"/>
          </p:nvPr>
        </p:nvSpPr>
        <p:spPr>
          <a:xfrm>
            <a:off x="332186" y="1230757"/>
            <a:ext cx="8479631" cy="4595368"/>
          </a:xfrm>
        </p:spPr>
        <p:txBody>
          <a:bodyPr lIns="0" tIns="0" rIns="0" bIns="0">
            <a:noAutofit/>
          </a:bodyPr>
          <a:lstStyle>
            <a:lvl1pPr>
              <a:lnSpc>
                <a:spcPct val="100000"/>
              </a:lnSpc>
              <a:spcBef>
                <a:spcPts val="600"/>
              </a:spcBef>
              <a:buClr>
                <a:schemeClr val="accent1"/>
              </a:buClr>
              <a:defRPr/>
            </a:lvl1pPr>
            <a:lvl2pPr>
              <a:lnSpc>
                <a:spcPct val="100000"/>
              </a:lnSpc>
              <a:spcBef>
                <a:spcPts val="600"/>
              </a:spcBef>
              <a:buClr>
                <a:schemeClr val="accent2"/>
              </a:buClr>
              <a:defRPr/>
            </a:lvl2pPr>
            <a:lvl3pPr>
              <a:lnSpc>
                <a:spcPct val="100000"/>
              </a:lnSpc>
              <a:spcBef>
                <a:spcPts val="60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7" name="Graphic 6">
            <a:extLst>
              <a:ext uri="{FF2B5EF4-FFF2-40B4-BE49-F238E27FC236}">
                <a16:creationId xmlns:a16="http://schemas.microsoft.com/office/drawing/2014/main" id="{79850527-C943-42F8-B4D8-A9A8385909B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6" y="5827163"/>
            <a:ext cx="1966255" cy="774381"/>
          </a:xfrm>
          <a:prstGeom prst="rect">
            <a:avLst/>
          </a:prstGeom>
        </p:spPr>
      </p:pic>
    </p:spTree>
    <p:extLst>
      <p:ext uri="{BB962C8B-B14F-4D97-AF65-F5344CB8AC3E}">
        <p14:creationId xmlns:p14="http://schemas.microsoft.com/office/powerpoint/2010/main" val="717511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Central Image 1 examp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2185" y="365126"/>
            <a:ext cx="3216558" cy="540310"/>
          </a:xfrm>
        </p:spPr>
        <p:txBody>
          <a:bodyPr lIns="0" tIns="0" rIns="0" bIns="0">
            <a:noAutofit/>
          </a:bodyPr>
          <a:lstStyle>
            <a:lvl1pPr>
              <a:defRPr cap="none"/>
            </a:lvl1pPr>
          </a:lstStyle>
          <a:p>
            <a:r>
              <a:rPr lang="en-US" dirty="0"/>
              <a:t>Title</a:t>
            </a:r>
          </a:p>
        </p:txBody>
      </p:sp>
      <p:sp>
        <p:nvSpPr>
          <p:cNvPr id="3" name="Content Placeholder 2"/>
          <p:cNvSpPr>
            <a:spLocks noGrp="1"/>
          </p:cNvSpPr>
          <p:nvPr>
            <p:ph idx="1"/>
          </p:nvPr>
        </p:nvSpPr>
        <p:spPr>
          <a:xfrm>
            <a:off x="332188" y="1230760"/>
            <a:ext cx="2157012" cy="4595365"/>
          </a:xfrm>
        </p:spPr>
        <p:txBody>
          <a:bodyPr lIns="0" tIns="0" rIns="0" bIns="0">
            <a:noAutofit/>
          </a:bodyPr>
          <a:lstStyle>
            <a:lvl1pPr>
              <a:lnSpc>
                <a:spcPct val="100000"/>
              </a:lnSpc>
              <a:spcBef>
                <a:spcPts val="600"/>
              </a:spcBef>
              <a:buClr>
                <a:schemeClr val="accent1"/>
              </a:buClr>
              <a:defRPr/>
            </a:lvl1pPr>
            <a:lvl2pPr>
              <a:lnSpc>
                <a:spcPct val="100000"/>
              </a:lnSpc>
              <a:spcBef>
                <a:spcPts val="600"/>
              </a:spcBef>
              <a:buClr>
                <a:schemeClr val="accent2"/>
              </a:buClr>
              <a:defRPr/>
            </a:lvl2pPr>
            <a:lvl3pPr>
              <a:lnSpc>
                <a:spcPct val="100000"/>
              </a:lnSpc>
              <a:spcBef>
                <a:spcPts val="600"/>
              </a:spcBef>
              <a:buClr>
                <a:schemeClr val="accent3"/>
              </a:buClr>
              <a:defRPr/>
            </a:lvl3pPr>
          </a:lstStyle>
          <a:p>
            <a:pPr lvl="0"/>
            <a:r>
              <a:rPr lang="en-US" dirty="0"/>
              <a:t>Edit Master text styles</a:t>
            </a:r>
          </a:p>
          <a:p>
            <a:pPr lvl="1"/>
            <a:r>
              <a:rPr lang="en-US" dirty="0"/>
              <a:t>Second level</a:t>
            </a:r>
          </a:p>
          <a:p>
            <a:pPr lvl="2"/>
            <a:r>
              <a:rPr lang="en-US" dirty="0"/>
              <a:t>Third level</a:t>
            </a:r>
          </a:p>
        </p:txBody>
      </p:sp>
      <p:sp>
        <p:nvSpPr>
          <p:cNvPr id="7" name="Picture Placeholder 103"/>
          <p:cNvSpPr>
            <a:spLocks noGrp="1"/>
          </p:cNvSpPr>
          <p:nvPr>
            <p:ph type="pic" sz="quarter" idx="11"/>
          </p:nvPr>
        </p:nvSpPr>
        <p:spPr>
          <a:xfrm>
            <a:off x="2531821" y="0"/>
            <a:ext cx="5214206" cy="6858000"/>
          </a:xfrm>
          <a:custGeom>
            <a:avLst/>
            <a:gdLst>
              <a:gd name="connsiteX0" fmla="*/ 1837596 w 6952274"/>
              <a:gd name="connsiteY0" fmla="*/ 0 h 6858000"/>
              <a:gd name="connsiteX1" fmla="*/ 2376041 w 6952274"/>
              <a:gd name="connsiteY1" fmla="*/ 0 h 6858000"/>
              <a:gd name="connsiteX2" fmla="*/ 2737507 w 6952274"/>
              <a:gd name="connsiteY2" fmla="*/ 0 h 6858000"/>
              <a:gd name="connsiteX3" fmla="*/ 6052363 w 6952274"/>
              <a:gd name="connsiteY3" fmla="*/ 0 h 6858000"/>
              <a:gd name="connsiteX4" fmla="*/ 6413829 w 6952274"/>
              <a:gd name="connsiteY4" fmla="*/ 0 h 6858000"/>
              <a:gd name="connsiteX5" fmla="*/ 6952274 w 6952274"/>
              <a:gd name="connsiteY5" fmla="*/ 0 h 6858000"/>
              <a:gd name="connsiteX6" fmla="*/ 5114678 w 6952274"/>
              <a:gd name="connsiteY6" fmla="*/ 6858000 h 6858000"/>
              <a:gd name="connsiteX7" fmla="*/ 4576233 w 6952274"/>
              <a:gd name="connsiteY7" fmla="*/ 6858000 h 6858000"/>
              <a:gd name="connsiteX8" fmla="*/ 4214767 w 6952274"/>
              <a:gd name="connsiteY8" fmla="*/ 6858000 h 6858000"/>
              <a:gd name="connsiteX9" fmla="*/ 899911 w 6952274"/>
              <a:gd name="connsiteY9" fmla="*/ 6858000 h 6858000"/>
              <a:gd name="connsiteX10" fmla="*/ 538445 w 6952274"/>
              <a:gd name="connsiteY10" fmla="*/ 6858000 h 6858000"/>
              <a:gd name="connsiteX11" fmla="*/ 0 w 6952274"/>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952274" h="6858000">
                <a:moveTo>
                  <a:pt x="1837596" y="0"/>
                </a:moveTo>
                <a:lnTo>
                  <a:pt x="2376041" y="0"/>
                </a:lnTo>
                <a:lnTo>
                  <a:pt x="2737507" y="0"/>
                </a:lnTo>
                <a:lnTo>
                  <a:pt x="6052363" y="0"/>
                </a:lnTo>
                <a:lnTo>
                  <a:pt x="6413829" y="0"/>
                </a:lnTo>
                <a:lnTo>
                  <a:pt x="6952274" y="0"/>
                </a:lnTo>
                <a:lnTo>
                  <a:pt x="5114678" y="6858000"/>
                </a:lnTo>
                <a:lnTo>
                  <a:pt x="4576233" y="6858000"/>
                </a:lnTo>
                <a:lnTo>
                  <a:pt x="4214767" y="6858000"/>
                </a:lnTo>
                <a:lnTo>
                  <a:pt x="899911" y="6858000"/>
                </a:lnTo>
                <a:lnTo>
                  <a:pt x="538445" y="6858000"/>
                </a:lnTo>
                <a:lnTo>
                  <a:pt x="0" y="6858000"/>
                </a:lnTo>
                <a:close/>
              </a:path>
            </a:pathLst>
          </a:custGeom>
        </p:spPr>
        <p:txBody>
          <a:bodyPr wrap="square" anchor="ctr">
            <a:noAutofit/>
          </a:bodyPr>
          <a:lstStyle>
            <a:lvl1pPr marL="0" indent="0" algn="ctr">
              <a:buNone/>
              <a:defRPr/>
            </a:lvl1pPr>
          </a:lstStyle>
          <a:p>
            <a:endParaRPr lang="en-AU" dirty="0"/>
          </a:p>
        </p:txBody>
      </p:sp>
    </p:spTree>
    <p:extLst>
      <p:ext uri="{BB962C8B-B14F-4D97-AF65-F5344CB8AC3E}">
        <p14:creationId xmlns:p14="http://schemas.microsoft.com/office/powerpoint/2010/main" val="40247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l="-20000" r="-2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DA9E1-8681-3872-5B33-4CF804A5DF5E}"/>
              </a:ext>
            </a:extLst>
          </p:cNvPr>
          <p:cNvSpPr>
            <a:spLocks noGrp="1"/>
          </p:cNvSpPr>
          <p:nvPr>
            <p:ph type="ctrTitle"/>
          </p:nvPr>
        </p:nvSpPr>
        <p:spPr>
          <a:xfrm>
            <a:off x="400833" y="1615044"/>
            <a:ext cx="4390861" cy="2492458"/>
          </a:xfrm>
        </p:spPr>
        <p:txBody>
          <a:bodyPr anchor="b"/>
          <a:lstStyle>
            <a:lvl1pPr algn="l">
              <a:defRPr sz="4500">
                <a:solidFill>
                  <a:schemeClr val="accent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C5C7276-E7C4-DCA1-FC7F-76849B5F603F}"/>
              </a:ext>
            </a:extLst>
          </p:cNvPr>
          <p:cNvSpPr>
            <a:spLocks noGrp="1"/>
          </p:cNvSpPr>
          <p:nvPr>
            <p:ph type="subTitle" idx="1"/>
          </p:nvPr>
        </p:nvSpPr>
        <p:spPr>
          <a:xfrm>
            <a:off x="400832" y="4362059"/>
            <a:ext cx="3109283" cy="1655762"/>
          </a:xfrm>
        </p:spPr>
        <p:txBody>
          <a:bodyPr/>
          <a:lstStyle>
            <a:lvl1pPr marL="0" indent="0" algn="l">
              <a:buNone/>
              <a:defRPr sz="1800">
                <a:solidFill>
                  <a:schemeClr val="accen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pic>
        <p:nvPicPr>
          <p:cNvPr id="17" name="Picture 16">
            <a:extLst>
              <a:ext uri="{FF2B5EF4-FFF2-40B4-BE49-F238E27FC236}">
                <a16:creationId xmlns:a16="http://schemas.microsoft.com/office/drawing/2014/main" id="{4CCEA693-5B1F-13EA-DF09-7D9F8ED14688}"/>
              </a:ext>
            </a:extLst>
          </p:cNvPr>
          <p:cNvPicPr>
            <a:picLocks noChangeAspect="1"/>
          </p:cNvPicPr>
          <p:nvPr userDrawn="1"/>
        </p:nvPicPr>
        <p:blipFill>
          <a:blip r:embed="rId3"/>
          <a:srcRect/>
          <a:stretch/>
        </p:blipFill>
        <p:spPr>
          <a:xfrm>
            <a:off x="400833" y="393719"/>
            <a:ext cx="1849386" cy="727015"/>
          </a:xfrm>
          <a:prstGeom prst="rect">
            <a:avLst/>
          </a:prstGeom>
        </p:spPr>
      </p:pic>
      <p:pic>
        <p:nvPicPr>
          <p:cNvPr id="19" name="Picture 18">
            <a:extLst>
              <a:ext uri="{FF2B5EF4-FFF2-40B4-BE49-F238E27FC236}">
                <a16:creationId xmlns:a16="http://schemas.microsoft.com/office/drawing/2014/main" id="{F2DA67D3-76A3-6ADB-296C-4AA60F851D0A}"/>
              </a:ext>
            </a:extLst>
          </p:cNvPr>
          <p:cNvPicPr>
            <a:picLocks noChangeAspect="1"/>
          </p:cNvPicPr>
          <p:nvPr userDrawn="1"/>
        </p:nvPicPr>
        <p:blipFill>
          <a:blip r:embed="rId4"/>
          <a:srcRect/>
          <a:stretch/>
        </p:blipFill>
        <p:spPr>
          <a:xfrm>
            <a:off x="6121730" y="4776355"/>
            <a:ext cx="2743200" cy="1295400"/>
          </a:xfrm>
          <a:prstGeom prst="rect">
            <a:avLst/>
          </a:prstGeom>
        </p:spPr>
      </p:pic>
    </p:spTree>
    <p:extLst>
      <p:ext uri="{BB962C8B-B14F-4D97-AF65-F5344CB8AC3E}">
        <p14:creationId xmlns:p14="http://schemas.microsoft.com/office/powerpoint/2010/main" val="33986415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9FF02-87AB-C304-7078-89A011E170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81895A-8A96-3D6E-8B36-D21E44EE99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D017D9D-D5F7-3666-D2D5-AE96A489145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D74465C-B4C9-C143-3661-E631811171AD}"/>
              </a:ext>
            </a:extLst>
          </p:cNvPr>
          <p:cNvSpPr>
            <a:spLocks noGrp="1"/>
          </p:cNvSpPr>
          <p:nvPr>
            <p:ph type="sldNum" sz="quarter" idx="12"/>
          </p:nvPr>
        </p:nvSpPr>
        <p:spPr/>
        <p:txBody>
          <a:bodyPr/>
          <a:lstStyle/>
          <a:p>
            <a:fld id="{CBEE41EF-C3D8-FB4D-8F72-20B7CC8546A6}" type="slidenum">
              <a:rPr lang="en-US" smtClean="0"/>
              <a:t>‹#›</a:t>
            </a:fld>
            <a:endParaRPr lang="en-US"/>
          </a:p>
        </p:txBody>
      </p:sp>
      <p:pic>
        <p:nvPicPr>
          <p:cNvPr id="10" name="Picture 9">
            <a:extLst>
              <a:ext uri="{FF2B5EF4-FFF2-40B4-BE49-F238E27FC236}">
                <a16:creationId xmlns:a16="http://schemas.microsoft.com/office/drawing/2014/main" id="{F9030A06-5880-6F13-318F-87F47B71FFCE}"/>
              </a:ext>
            </a:extLst>
          </p:cNvPr>
          <p:cNvPicPr>
            <a:picLocks noChangeAspect="1"/>
          </p:cNvPicPr>
          <p:nvPr userDrawn="1"/>
        </p:nvPicPr>
        <p:blipFill>
          <a:blip r:embed="rId2"/>
          <a:srcRect/>
          <a:stretch/>
        </p:blipFill>
        <p:spPr>
          <a:xfrm>
            <a:off x="7019988" y="6337399"/>
            <a:ext cx="1824037" cy="162473"/>
          </a:xfrm>
          <a:prstGeom prst="rect">
            <a:avLst/>
          </a:prstGeom>
        </p:spPr>
      </p:pic>
      <p:pic>
        <p:nvPicPr>
          <p:cNvPr id="11" name="Picture 10">
            <a:extLst>
              <a:ext uri="{FF2B5EF4-FFF2-40B4-BE49-F238E27FC236}">
                <a16:creationId xmlns:a16="http://schemas.microsoft.com/office/drawing/2014/main" id="{83F11790-C759-C651-0FD0-7D1BE3080B03}"/>
              </a:ext>
            </a:extLst>
          </p:cNvPr>
          <p:cNvPicPr>
            <a:picLocks noChangeAspect="1"/>
          </p:cNvPicPr>
          <p:nvPr userDrawn="1"/>
        </p:nvPicPr>
        <p:blipFill>
          <a:blip r:embed="rId3"/>
          <a:srcRect/>
          <a:stretch/>
        </p:blipFill>
        <p:spPr>
          <a:xfrm>
            <a:off x="227772" y="6207836"/>
            <a:ext cx="928810" cy="365126"/>
          </a:xfrm>
          <a:prstGeom prst="rect">
            <a:avLst/>
          </a:prstGeom>
        </p:spPr>
      </p:pic>
    </p:spTree>
    <p:extLst>
      <p:ext uri="{BB962C8B-B14F-4D97-AF65-F5344CB8AC3E}">
        <p14:creationId xmlns:p14="http://schemas.microsoft.com/office/powerpoint/2010/main" val="1389222492"/>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pic>
        <p:nvPicPr>
          <p:cNvPr id="7" name="Picture 6" descr="A purple and white background&#10;&#10;Description automatically generated">
            <a:extLst>
              <a:ext uri="{FF2B5EF4-FFF2-40B4-BE49-F238E27FC236}">
                <a16:creationId xmlns:a16="http://schemas.microsoft.com/office/drawing/2014/main" id="{37B66231-A51A-5D37-0101-6BC687C8D271}"/>
              </a:ext>
            </a:extLst>
          </p:cNvPr>
          <p:cNvPicPr>
            <a:picLocks noChangeAspect="1"/>
          </p:cNvPicPr>
          <p:nvPr userDrawn="1"/>
        </p:nvPicPr>
        <p:blipFill rotWithShape="1">
          <a:blip r:embed="rId2"/>
          <a:srcRect l="7402" r="18564"/>
          <a:stretch/>
        </p:blipFill>
        <p:spPr>
          <a:xfrm>
            <a:off x="0" y="0"/>
            <a:ext cx="9144000" cy="6858000"/>
          </a:xfrm>
          <a:prstGeom prst="rect">
            <a:avLst/>
          </a:prstGeom>
        </p:spPr>
      </p:pic>
      <p:sp>
        <p:nvSpPr>
          <p:cNvPr id="2" name="Title 1">
            <a:extLst>
              <a:ext uri="{FF2B5EF4-FFF2-40B4-BE49-F238E27FC236}">
                <a16:creationId xmlns:a16="http://schemas.microsoft.com/office/drawing/2014/main" id="{DD0C1D21-D048-3026-085D-ECC0364D03D4}"/>
              </a:ext>
            </a:extLst>
          </p:cNvPr>
          <p:cNvSpPr>
            <a:spLocks noGrp="1"/>
          </p:cNvSpPr>
          <p:nvPr>
            <p:ph type="title"/>
          </p:nvPr>
        </p:nvSpPr>
        <p:spPr>
          <a:xfrm>
            <a:off x="351604" y="2841878"/>
            <a:ext cx="3227273" cy="1325563"/>
          </a:xfrm>
        </p:spPr>
        <p:txBody>
          <a:bodyPr/>
          <a:lstStyle>
            <a:lvl1pPr>
              <a:defRPr>
                <a:solidFill>
                  <a:schemeClr val="bg1"/>
                </a:solidFill>
              </a:defRPr>
            </a:lvl1pPr>
          </a:lstStyle>
          <a:p>
            <a:r>
              <a:rPr lang="en-US"/>
              <a:t>Click to edit Master title style</a:t>
            </a:r>
            <a:endParaRPr lang="en-US" dirty="0"/>
          </a:p>
        </p:txBody>
      </p:sp>
      <p:sp>
        <p:nvSpPr>
          <p:cNvPr id="14" name="Text Placeholder 3">
            <a:extLst>
              <a:ext uri="{FF2B5EF4-FFF2-40B4-BE49-F238E27FC236}">
                <a16:creationId xmlns:a16="http://schemas.microsoft.com/office/drawing/2014/main" id="{4D3E4891-64B9-A2A8-5610-FE84B1EE8E7D}"/>
              </a:ext>
            </a:extLst>
          </p:cNvPr>
          <p:cNvSpPr>
            <a:spLocks noGrp="1"/>
          </p:cNvSpPr>
          <p:nvPr>
            <p:ph type="body" sz="half" idx="2"/>
          </p:nvPr>
        </p:nvSpPr>
        <p:spPr>
          <a:xfrm>
            <a:off x="351604" y="4614388"/>
            <a:ext cx="3227273" cy="1913581"/>
          </a:xfrm>
        </p:spPr>
        <p:txBody>
          <a:bodyPr/>
          <a:lstStyle>
            <a:lvl1pPr marL="0" indent="0">
              <a:buNone/>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4785391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b="3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36FDD-72E5-AC19-CD4A-96B230E8AFC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D6BBEEC0-65C0-111F-3E1F-CD3BE9241F45}"/>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D2B99A6-586B-95B9-015A-EF033EB9A8B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id="{6B10A2E0-65A6-85DD-410C-64F4EA7FAD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CB4A28-F102-A3C3-6F47-DB34D1C0A13D}"/>
              </a:ext>
            </a:extLst>
          </p:cNvPr>
          <p:cNvSpPr>
            <a:spLocks noGrp="1"/>
          </p:cNvSpPr>
          <p:nvPr>
            <p:ph type="sldNum" sz="quarter" idx="12"/>
          </p:nvPr>
        </p:nvSpPr>
        <p:spPr/>
        <p:txBody>
          <a:bodyPr/>
          <a:lstStyle/>
          <a:p>
            <a:fld id="{CBEE41EF-C3D8-FB4D-8F72-20B7CC8546A6}" type="slidenum">
              <a:rPr lang="en-US" smtClean="0"/>
              <a:t>‹#›</a:t>
            </a:fld>
            <a:endParaRPr lang="en-US"/>
          </a:p>
        </p:txBody>
      </p:sp>
      <p:pic>
        <p:nvPicPr>
          <p:cNvPr id="5" name="Picture 4">
            <a:extLst>
              <a:ext uri="{FF2B5EF4-FFF2-40B4-BE49-F238E27FC236}">
                <a16:creationId xmlns:a16="http://schemas.microsoft.com/office/drawing/2014/main" id="{4648E3B4-4BDC-9D85-0D9B-C6CA22EE7AF4}"/>
              </a:ext>
            </a:extLst>
          </p:cNvPr>
          <p:cNvPicPr>
            <a:picLocks noChangeAspect="1"/>
          </p:cNvPicPr>
          <p:nvPr userDrawn="1"/>
        </p:nvPicPr>
        <p:blipFill>
          <a:blip r:embed="rId3"/>
          <a:srcRect/>
          <a:stretch/>
        </p:blipFill>
        <p:spPr>
          <a:xfrm>
            <a:off x="7019988" y="6337399"/>
            <a:ext cx="1824037" cy="162473"/>
          </a:xfrm>
          <a:prstGeom prst="rect">
            <a:avLst/>
          </a:prstGeom>
        </p:spPr>
      </p:pic>
      <p:pic>
        <p:nvPicPr>
          <p:cNvPr id="10" name="Picture 9">
            <a:extLst>
              <a:ext uri="{FF2B5EF4-FFF2-40B4-BE49-F238E27FC236}">
                <a16:creationId xmlns:a16="http://schemas.microsoft.com/office/drawing/2014/main" id="{224BDC0C-DCEA-8246-D1C9-25E2A74F370F}"/>
              </a:ext>
            </a:extLst>
          </p:cNvPr>
          <p:cNvPicPr>
            <a:picLocks noChangeAspect="1"/>
          </p:cNvPicPr>
          <p:nvPr userDrawn="1"/>
        </p:nvPicPr>
        <p:blipFill>
          <a:blip r:embed="rId4"/>
          <a:srcRect/>
          <a:stretch/>
        </p:blipFill>
        <p:spPr>
          <a:xfrm>
            <a:off x="227772" y="6207836"/>
            <a:ext cx="928810" cy="365126"/>
          </a:xfrm>
          <a:prstGeom prst="rect">
            <a:avLst/>
          </a:prstGeom>
        </p:spPr>
      </p:pic>
    </p:spTree>
    <p:extLst>
      <p:ext uri="{BB962C8B-B14F-4D97-AF65-F5344CB8AC3E}">
        <p14:creationId xmlns:p14="http://schemas.microsoft.com/office/powerpoint/2010/main" val="13118736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77838" y="1062038"/>
            <a:ext cx="8197850" cy="1143000"/>
          </a:xfrm>
        </p:spPr>
        <p:txBody>
          <a:bodyPr/>
          <a:lstStyle/>
          <a:p>
            <a:r>
              <a:rPr lang="en-US"/>
              <a:t>Click to edit Master title style</a:t>
            </a:r>
          </a:p>
        </p:txBody>
      </p:sp>
      <p:sp>
        <p:nvSpPr>
          <p:cNvPr id="3" name="Chart Placeholder 2"/>
          <p:cNvSpPr>
            <a:spLocks noGrp="1"/>
          </p:cNvSpPr>
          <p:nvPr>
            <p:ph type="chart" idx="1"/>
          </p:nvPr>
        </p:nvSpPr>
        <p:spPr>
          <a:xfrm>
            <a:off x="468313" y="2286000"/>
            <a:ext cx="8218487" cy="3840163"/>
          </a:xfrm>
        </p:spPr>
        <p:txBody>
          <a:bodyPr/>
          <a:lstStyle/>
          <a:p>
            <a:pPr lvl="0"/>
            <a:endParaRPr lang="en-US" noProof="0"/>
          </a:p>
        </p:txBody>
      </p:sp>
      <p:pic>
        <p:nvPicPr>
          <p:cNvPr id="7" name="Picture 11" descr="foote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6183313"/>
            <a:ext cx="9144000" cy="414337"/>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4"/>
          <p:cNvSpPr>
            <a:spLocks noGrp="1"/>
          </p:cNvSpPr>
          <p:nvPr>
            <p:ph type="ftr" sz="quarter" idx="3"/>
          </p:nvPr>
        </p:nvSpPr>
        <p:spPr bwMode="auto">
          <a:xfrm>
            <a:off x="1914525" y="6678613"/>
            <a:ext cx="528955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defRPr sz="800">
                <a:solidFill>
                  <a:srgbClr val="747679"/>
                </a:solidFill>
              </a:defRPr>
            </a:lvl1pPr>
          </a:lstStyle>
          <a:p>
            <a:r>
              <a:rPr lang="en-AU"/>
              <a:t>Footnote to go here</a:t>
            </a:r>
          </a:p>
        </p:txBody>
      </p:sp>
      <p:sp>
        <p:nvSpPr>
          <p:cNvPr id="10" name="Slide Number Placeholder 5"/>
          <p:cNvSpPr>
            <a:spLocks noGrp="1"/>
          </p:cNvSpPr>
          <p:nvPr>
            <p:ph type="sldNum" sz="quarter" idx="4"/>
          </p:nvPr>
        </p:nvSpPr>
        <p:spPr bwMode="auto">
          <a:xfrm>
            <a:off x="7432675" y="6675438"/>
            <a:ext cx="118745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r">
              <a:defRPr sz="800" b="1">
                <a:solidFill>
                  <a:srgbClr val="0046AD"/>
                </a:solidFill>
                <a:latin typeface="Calibri" pitchFamily="34" charset="0"/>
              </a:defRPr>
            </a:lvl1pPr>
          </a:lstStyle>
          <a:p>
            <a:r>
              <a:rPr lang="en-AU"/>
              <a:t>Page </a:t>
            </a:r>
            <a:fld id="{07944508-1FAB-4840-917D-9BB672F26EBE}" type="slidenum">
              <a:rPr lang="en-AU"/>
              <a:pPr/>
              <a:t>‹#›</a:t>
            </a:fld>
            <a:endParaRPr lang="en-AU"/>
          </a:p>
        </p:txBody>
      </p:sp>
    </p:spTree>
    <p:extLst>
      <p:ext uri="{BB962C8B-B14F-4D97-AF65-F5344CB8AC3E}">
        <p14:creationId xmlns:p14="http://schemas.microsoft.com/office/powerpoint/2010/main" val="3605949841"/>
      </p:ext>
    </p:extLst>
  </p:cSld>
  <p:clrMapOvr>
    <a:masterClrMapping/>
  </p:clrMapOvr>
  <p:transition advClick="0" advTm="2000"/>
</p:sldLayout>
</file>

<file path=ppt/slideLayouts/slideLayout20.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77838" y="1062038"/>
            <a:ext cx="8197850" cy="1143000"/>
          </a:xfrm>
        </p:spPr>
        <p:txBody>
          <a:bodyPr/>
          <a:lstStyle/>
          <a:p>
            <a:r>
              <a:rPr lang="en-US"/>
              <a:t>Click to edit Master title style</a:t>
            </a:r>
          </a:p>
        </p:txBody>
      </p:sp>
      <p:sp>
        <p:nvSpPr>
          <p:cNvPr id="3" name="ClipArt Placeholder 2"/>
          <p:cNvSpPr>
            <a:spLocks noGrp="1"/>
          </p:cNvSpPr>
          <p:nvPr>
            <p:ph type="clipArt" sz="half" idx="1"/>
          </p:nvPr>
        </p:nvSpPr>
        <p:spPr>
          <a:xfrm>
            <a:off x="468313" y="2286000"/>
            <a:ext cx="4032250" cy="3840163"/>
          </a:xfrm>
        </p:spPr>
        <p:txBody>
          <a:bodyPr/>
          <a:lstStyle/>
          <a:p>
            <a:pPr lvl="0"/>
            <a:endParaRPr lang="en-US" noProof="0"/>
          </a:p>
        </p:txBody>
      </p:sp>
      <p:sp>
        <p:nvSpPr>
          <p:cNvPr id="4" name="Text Placeholder 3"/>
          <p:cNvSpPr>
            <a:spLocks noGrp="1"/>
          </p:cNvSpPr>
          <p:nvPr>
            <p:ph type="body" sz="half" idx="2"/>
          </p:nvPr>
        </p:nvSpPr>
        <p:spPr>
          <a:xfrm>
            <a:off x="4652963" y="2286000"/>
            <a:ext cx="4033837" cy="3840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dt" sz="half" idx="10"/>
          </p:nvPr>
        </p:nvSpPr>
        <p:spPr>
          <a:ln/>
        </p:spPr>
        <p:txBody>
          <a:bodyPr/>
          <a:lstStyle>
            <a:lvl1pPr>
              <a:defRPr/>
            </a:lvl1pPr>
          </a:lstStyle>
          <a:p>
            <a:pPr>
              <a:defRPr/>
            </a:pPr>
            <a:endParaRPr lang="en-AU"/>
          </a:p>
        </p:txBody>
      </p:sp>
      <p:sp>
        <p:nvSpPr>
          <p:cNvPr id="6" name="Rectangle 6"/>
          <p:cNvSpPr>
            <a:spLocks noGrp="1" noChangeArrowheads="1"/>
          </p:cNvSpPr>
          <p:nvPr>
            <p:ph type="ftr" sz="quarter" idx="11"/>
          </p:nvPr>
        </p:nvSpPr>
        <p:spPr>
          <a:ln/>
        </p:spPr>
        <p:txBody>
          <a:bodyPr/>
          <a:lstStyle>
            <a:lvl1pPr>
              <a:defRPr/>
            </a:lvl1pPr>
          </a:lstStyle>
          <a:p>
            <a:pPr>
              <a:defRPr/>
            </a:pPr>
            <a:endParaRPr lang="en-AU"/>
          </a:p>
        </p:txBody>
      </p:sp>
      <p:sp>
        <p:nvSpPr>
          <p:cNvPr id="7" name="Rectangle 7"/>
          <p:cNvSpPr>
            <a:spLocks noGrp="1" noChangeArrowheads="1"/>
          </p:cNvSpPr>
          <p:nvPr>
            <p:ph type="sldNum" sz="quarter" idx="12"/>
          </p:nvPr>
        </p:nvSpPr>
        <p:spPr>
          <a:ln/>
        </p:spPr>
        <p:txBody>
          <a:bodyPr/>
          <a:lstStyle>
            <a:lvl1pPr>
              <a:defRPr/>
            </a:lvl1pPr>
          </a:lstStyle>
          <a:p>
            <a:pPr>
              <a:defRPr/>
            </a:pPr>
            <a:fld id="{A9884535-FF7B-4BBC-9CB2-D7138394A6FA}" type="slidenum">
              <a:rPr lang="en-AU"/>
              <a:pPr>
                <a:defRPr/>
              </a:pPr>
              <a:t>‹#›</a:t>
            </a:fld>
            <a:endParaRPr lang="en-AU"/>
          </a:p>
        </p:txBody>
      </p:sp>
    </p:spTree>
    <p:extLst>
      <p:ext uri="{BB962C8B-B14F-4D97-AF65-F5344CB8AC3E}">
        <p14:creationId xmlns:p14="http://schemas.microsoft.com/office/powerpoint/2010/main" val="386042192"/>
      </p:ext>
    </p:extLst>
  </p:cSld>
  <p:clrMapOvr>
    <a:masterClrMapping/>
  </p:clrMapOvr>
  <p:transition advClick="0" advTm="2000"/>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lvl1pPr>
              <a:defRPr/>
            </a:lvl1pPr>
          </a:lstStyle>
          <a:p>
            <a:r>
              <a:rPr lang="en-US"/>
              <a:t>Day/Month/Year</a:t>
            </a:r>
            <a:endParaRPr lang="en-AU"/>
          </a:p>
        </p:txBody>
      </p:sp>
      <p:sp>
        <p:nvSpPr>
          <p:cNvPr id="4" name="Footer Placeholder 3"/>
          <p:cNvSpPr>
            <a:spLocks noGrp="1"/>
          </p:cNvSpPr>
          <p:nvPr>
            <p:ph type="ftr" sz="quarter" idx="11"/>
          </p:nvPr>
        </p:nvSpPr>
        <p:spPr/>
        <p:txBody>
          <a:bodyPr/>
          <a:lstStyle>
            <a:lvl1pPr>
              <a:defRPr/>
            </a:lvl1pPr>
          </a:lstStyle>
          <a:p>
            <a:r>
              <a:rPr lang="en-AU"/>
              <a:t>Footnote to go here</a:t>
            </a:r>
          </a:p>
        </p:txBody>
      </p:sp>
      <p:sp>
        <p:nvSpPr>
          <p:cNvPr id="5" name="Slide Number Placeholder 4"/>
          <p:cNvSpPr>
            <a:spLocks noGrp="1"/>
          </p:cNvSpPr>
          <p:nvPr>
            <p:ph type="sldNum" sz="quarter" idx="12"/>
          </p:nvPr>
        </p:nvSpPr>
        <p:spPr/>
        <p:txBody>
          <a:bodyPr/>
          <a:lstStyle>
            <a:lvl1pPr>
              <a:defRPr/>
            </a:lvl1pPr>
          </a:lstStyle>
          <a:p>
            <a:r>
              <a:rPr lang="en-AU"/>
              <a:t>Page </a:t>
            </a:r>
            <a:fld id="{819348F2-760B-4EBE-9739-3DB504B740B3}" type="slidenum">
              <a:rPr lang="en-AU"/>
              <a:pPr/>
              <a:t>‹#›</a:t>
            </a:fld>
            <a:endParaRPr lang="en-AU"/>
          </a:p>
        </p:txBody>
      </p:sp>
    </p:spTree>
    <p:extLst>
      <p:ext uri="{BB962C8B-B14F-4D97-AF65-F5344CB8AC3E}">
        <p14:creationId xmlns:p14="http://schemas.microsoft.com/office/powerpoint/2010/main" val="18370603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0046AC"/>
                </a:solidFill>
                <a:latin typeface="Arial"/>
                <a:cs typeface="Arial"/>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9/28/2026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4843063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9/28/2026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830959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31789" y="953179"/>
            <a:ext cx="4173537" cy="2387600"/>
          </a:xfrm>
        </p:spPr>
        <p:txBody>
          <a:bodyPr anchor="b"/>
          <a:lstStyle>
            <a:lvl1pPr algn="l">
              <a:defRPr lang="en-US" sz="4950" b="1" kern="1200" cap="none" baseline="0" dirty="0">
                <a:solidFill>
                  <a:schemeClr val="bg1"/>
                </a:solidFill>
                <a:latin typeface="+mj-lt"/>
                <a:ea typeface="+mj-ea"/>
                <a:cs typeface="+mj-cs"/>
              </a:defRPr>
            </a:lvl1pPr>
          </a:lstStyle>
          <a:p>
            <a:pPr marL="0" lvl="0" algn="l" defTabSz="685800" rtl="0" eaLnBrk="1" latinLnBrk="0" hangingPunct="1">
              <a:lnSpc>
                <a:spcPct val="90000"/>
              </a:lnSpc>
              <a:spcBef>
                <a:spcPct val="0"/>
              </a:spcBef>
              <a:buNone/>
            </a:pPr>
            <a:r>
              <a:rPr lang="en-US" dirty="0"/>
              <a:t>Title</a:t>
            </a:r>
          </a:p>
        </p:txBody>
      </p:sp>
      <p:sp>
        <p:nvSpPr>
          <p:cNvPr id="3" name="Subtitle 2"/>
          <p:cNvSpPr>
            <a:spLocks noGrp="1"/>
          </p:cNvSpPr>
          <p:nvPr>
            <p:ph type="subTitle" idx="1"/>
          </p:nvPr>
        </p:nvSpPr>
        <p:spPr>
          <a:xfrm>
            <a:off x="331789" y="3432854"/>
            <a:ext cx="4173537" cy="1655762"/>
          </a:xfrm>
        </p:spPr>
        <p:txBody>
          <a:bodyPr/>
          <a:lstStyle>
            <a:lvl1pPr marL="0" indent="0" algn="l">
              <a:buNone/>
              <a:defRPr lang="en-US" sz="1350" kern="1200" dirty="0">
                <a:solidFill>
                  <a:schemeClr val="bg1"/>
                </a:solidFill>
                <a:latin typeface="+mn-lt"/>
                <a:ea typeface="+mn-ea"/>
                <a:cs typeface="+mn-cs"/>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marL="0" lvl="0" indent="0" algn="l" defTabSz="685800" rtl="0" eaLnBrk="1" latinLnBrk="0" hangingPunct="1">
              <a:lnSpc>
                <a:spcPct val="100000"/>
              </a:lnSpc>
              <a:spcBef>
                <a:spcPts val="450"/>
              </a:spcBef>
              <a:buClr>
                <a:schemeClr val="accent4"/>
              </a:buClr>
              <a:buSzPct val="75000"/>
              <a:buFont typeface="Arial" panose="020B0604020202020204" pitchFamily="34" charset="0"/>
              <a:buNone/>
            </a:pPr>
            <a:r>
              <a:rPr lang="en-US" dirty="0"/>
              <a:t>Click to edit Master subtitle style</a:t>
            </a:r>
          </a:p>
        </p:txBody>
      </p:sp>
      <p:pic>
        <p:nvPicPr>
          <p:cNvPr id="7" name="Picture 6">
            <a:extLst>
              <a:ext uri="{FF2B5EF4-FFF2-40B4-BE49-F238E27FC236}">
                <a16:creationId xmlns:a16="http://schemas.microsoft.com/office/drawing/2014/main" id="{24DE60F4-F358-4E62-9887-923C3355776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5806" r="52155"/>
          <a:stretch/>
        </p:blipFill>
        <p:spPr>
          <a:xfrm>
            <a:off x="4638678" y="546779"/>
            <a:ext cx="4505323" cy="6229421"/>
          </a:xfrm>
          <a:prstGeom prst="rect">
            <a:avLst/>
          </a:prstGeom>
        </p:spPr>
      </p:pic>
      <p:grpSp>
        <p:nvGrpSpPr>
          <p:cNvPr id="46" name="Group 45">
            <a:extLst>
              <a:ext uri="{FF2B5EF4-FFF2-40B4-BE49-F238E27FC236}">
                <a16:creationId xmlns:a16="http://schemas.microsoft.com/office/drawing/2014/main" id="{8CC6D14E-74BD-4E11-98DE-F12F38695444}"/>
              </a:ext>
            </a:extLst>
          </p:cNvPr>
          <p:cNvGrpSpPr/>
          <p:nvPr userDrawn="1"/>
        </p:nvGrpSpPr>
        <p:grpSpPr>
          <a:xfrm>
            <a:off x="335734" y="5831540"/>
            <a:ext cx="1966255" cy="773708"/>
            <a:chOff x="335733" y="5831540"/>
            <a:chExt cx="1966255" cy="773708"/>
          </a:xfrm>
        </p:grpSpPr>
        <p:grpSp>
          <p:nvGrpSpPr>
            <p:cNvPr id="44" name="Group 43">
              <a:extLst>
                <a:ext uri="{FF2B5EF4-FFF2-40B4-BE49-F238E27FC236}">
                  <a16:creationId xmlns:a16="http://schemas.microsoft.com/office/drawing/2014/main" id="{E42B522E-392F-48E7-9A80-9C3DD9A6F54D}"/>
                </a:ext>
              </a:extLst>
            </p:cNvPr>
            <p:cNvGrpSpPr/>
            <p:nvPr userDrawn="1"/>
          </p:nvGrpSpPr>
          <p:grpSpPr>
            <a:xfrm>
              <a:off x="1248829" y="5891470"/>
              <a:ext cx="1053159" cy="713778"/>
              <a:chOff x="1248829" y="5891470"/>
              <a:chExt cx="1053159" cy="713778"/>
            </a:xfrm>
            <a:solidFill>
              <a:schemeClr val="bg1"/>
            </a:solidFill>
          </p:grpSpPr>
          <p:sp>
            <p:nvSpPr>
              <p:cNvPr id="12" name="Freeform: Shape 11">
                <a:extLst>
                  <a:ext uri="{FF2B5EF4-FFF2-40B4-BE49-F238E27FC236}">
                    <a16:creationId xmlns:a16="http://schemas.microsoft.com/office/drawing/2014/main" id="{88B3282B-1F50-4B78-814E-FC0B5DA50218}"/>
                  </a:ext>
                </a:extLst>
              </p:cNvPr>
              <p:cNvSpPr/>
              <p:nvPr/>
            </p:nvSpPr>
            <p:spPr>
              <a:xfrm>
                <a:off x="1248829" y="5891470"/>
                <a:ext cx="20201" cy="713777"/>
              </a:xfrm>
              <a:custGeom>
                <a:avLst/>
                <a:gdLst>
                  <a:gd name="connsiteX0" fmla="*/ 11784 w 20201"/>
                  <a:gd name="connsiteY0" fmla="*/ 710074 h 713777"/>
                  <a:gd name="connsiteX1" fmla="*/ 5050 w 20201"/>
                  <a:gd name="connsiteY1" fmla="*/ 703340 h 713777"/>
                  <a:gd name="connsiteX2" fmla="*/ 5050 w 20201"/>
                  <a:gd name="connsiteY2" fmla="*/ 11784 h 713777"/>
                  <a:gd name="connsiteX3" fmla="*/ 11784 w 20201"/>
                  <a:gd name="connsiteY3" fmla="*/ 5050 h 713777"/>
                  <a:gd name="connsiteX4" fmla="*/ 18518 w 20201"/>
                  <a:gd name="connsiteY4" fmla="*/ 11784 h 713777"/>
                  <a:gd name="connsiteX5" fmla="*/ 18518 w 20201"/>
                  <a:gd name="connsiteY5" fmla="*/ 703340 h 713777"/>
                  <a:gd name="connsiteX6" fmla="*/ 11784 w 20201"/>
                  <a:gd name="connsiteY6" fmla="*/ 710074 h 713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 h="713777">
                    <a:moveTo>
                      <a:pt x="11784" y="710074"/>
                    </a:moveTo>
                    <a:cubicBezTo>
                      <a:pt x="7744" y="710074"/>
                      <a:pt x="5050" y="707380"/>
                      <a:pt x="5050" y="703340"/>
                    </a:cubicBezTo>
                    <a:lnTo>
                      <a:pt x="5050" y="11784"/>
                    </a:lnTo>
                    <a:cubicBezTo>
                      <a:pt x="5050" y="7744"/>
                      <a:pt x="8417" y="5050"/>
                      <a:pt x="11784" y="5050"/>
                    </a:cubicBezTo>
                    <a:cubicBezTo>
                      <a:pt x="15824" y="5050"/>
                      <a:pt x="18518" y="7744"/>
                      <a:pt x="18518" y="11784"/>
                    </a:cubicBezTo>
                    <a:lnTo>
                      <a:pt x="18518" y="703340"/>
                    </a:lnTo>
                    <a:cubicBezTo>
                      <a:pt x="18518" y="706707"/>
                      <a:pt x="15824" y="710074"/>
                      <a:pt x="11784" y="710074"/>
                    </a:cubicBezTo>
                  </a:path>
                </a:pathLst>
              </a:custGeom>
              <a:grpFill/>
              <a:ln w="9525" cap="flat">
                <a:noFill/>
                <a:prstDash val="solid"/>
                <a:miter/>
              </a:ln>
            </p:spPr>
            <p:txBody>
              <a:bodyPr rtlCol="0" anchor="ctr"/>
              <a:lstStyle/>
              <a:p>
                <a:endParaRPr lang="en-AU" sz="1350">
                  <a:solidFill>
                    <a:srgbClr val="262626"/>
                  </a:solidFill>
                </a:endParaRPr>
              </a:p>
            </p:txBody>
          </p:sp>
          <p:sp>
            <p:nvSpPr>
              <p:cNvPr id="13" name="Freeform: Shape 12">
                <a:extLst>
                  <a:ext uri="{FF2B5EF4-FFF2-40B4-BE49-F238E27FC236}">
                    <a16:creationId xmlns:a16="http://schemas.microsoft.com/office/drawing/2014/main" id="{925AE764-48BB-4EBA-BFA5-4FD71B215039}"/>
                  </a:ext>
                </a:extLst>
              </p:cNvPr>
              <p:cNvSpPr/>
              <p:nvPr/>
            </p:nvSpPr>
            <p:spPr>
              <a:xfrm>
                <a:off x="1471043" y="6397175"/>
                <a:ext cx="168344" cy="202012"/>
              </a:xfrm>
              <a:custGeom>
                <a:avLst/>
                <a:gdLst>
                  <a:gd name="connsiteX0" fmla="*/ 5050 w 168343"/>
                  <a:gd name="connsiteY0" fmla="*/ 5050 h 202012"/>
                  <a:gd name="connsiteX1" fmla="*/ 39392 w 168343"/>
                  <a:gd name="connsiteY1" fmla="*/ 5050 h 202012"/>
                  <a:gd name="connsiteX2" fmla="*/ 39392 w 168343"/>
                  <a:gd name="connsiteY2" fmla="*/ 85855 h 202012"/>
                  <a:gd name="connsiteX3" fmla="*/ 132318 w 168343"/>
                  <a:gd name="connsiteY3" fmla="*/ 85855 h 202012"/>
                  <a:gd name="connsiteX4" fmla="*/ 132318 w 168343"/>
                  <a:gd name="connsiteY4" fmla="*/ 5050 h 202012"/>
                  <a:gd name="connsiteX5" fmla="*/ 166660 w 168343"/>
                  <a:gd name="connsiteY5" fmla="*/ 5050 h 202012"/>
                  <a:gd name="connsiteX6" fmla="*/ 166660 w 168343"/>
                  <a:gd name="connsiteY6" fmla="*/ 199656 h 202012"/>
                  <a:gd name="connsiteX7" fmla="*/ 132318 w 168343"/>
                  <a:gd name="connsiteY7" fmla="*/ 199656 h 202012"/>
                  <a:gd name="connsiteX8" fmla="*/ 132318 w 168343"/>
                  <a:gd name="connsiteY8" fmla="*/ 117504 h 202012"/>
                  <a:gd name="connsiteX9" fmla="*/ 39392 w 168343"/>
                  <a:gd name="connsiteY9" fmla="*/ 117504 h 202012"/>
                  <a:gd name="connsiteX10" fmla="*/ 39392 w 168343"/>
                  <a:gd name="connsiteY10" fmla="*/ 199656 h 202012"/>
                  <a:gd name="connsiteX11" fmla="*/ 5050 w 168343"/>
                  <a:gd name="connsiteY11" fmla="*/ 199656 h 202012"/>
                  <a:gd name="connsiteX12" fmla="*/ 5050 w 168343"/>
                  <a:gd name="connsiteY12" fmla="*/ 5050 h 202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8343" h="202012">
                    <a:moveTo>
                      <a:pt x="5050" y="5050"/>
                    </a:moveTo>
                    <a:lnTo>
                      <a:pt x="39392" y="5050"/>
                    </a:lnTo>
                    <a:lnTo>
                      <a:pt x="39392" y="85855"/>
                    </a:lnTo>
                    <a:lnTo>
                      <a:pt x="132318" y="85855"/>
                    </a:lnTo>
                    <a:lnTo>
                      <a:pt x="132318" y="5050"/>
                    </a:lnTo>
                    <a:lnTo>
                      <a:pt x="166660" y="5050"/>
                    </a:lnTo>
                    <a:lnTo>
                      <a:pt x="166660" y="199656"/>
                    </a:lnTo>
                    <a:lnTo>
                      <a:pt x="132318" y="199656"/>
                    </a:lnTo>
                    <a:lnTo>
                      <a:pt x="132318" y="117504"/>
                    </a:lnTo>
                    <a:lnTo>
                      <a:pt x="39392" y="117504"/>
                    </a:lnTo>
                    <a:lnTo>
                      <a:pt x="39392" y="199656"/>
                    </a:lnTo>
                    <a:lnTo>
                      <a:pt x="5050" y="199656"/>
                    </a:lnTo>
                    <a:lnTo>
                      <a:pt x="5050" y="5050"/>
                    </a:lnTo>
                    <a:close/>
                  </a:path>
                </a:pathLst>
              </a:custGeom>
              <a:grpFill/>
              <a:ln w="9525" cap="flat">
                <a:noFill/>
                <a:prstDash val="solid"/>
                <a:miter/>
              </a:ln>
            </p:spPr>
            <p:txBody>
              <a:bodyPr rtlCol="0" anchor="ctr"/>
              <a:lstStyle/>
              <a:p>
                <a:endParaRPr lang="en-AU" sz="1350">
                  <a:solidFill>
                    <a:srgbClr val="262626"/>
                  </a:solidFill>
                </a:endParaRPr>
              </a:p>
            </p:txBody>
          </p:sp>
          <p:sp>
            <p:nvSpPr>
              <p:cNvPr id="14" name="Freeform: Shape 13">
                <a:extLst>
                  <a:ext uri="{FF2B5EF4-FFF2-40B4-BE49-F238E27FC236}">
                    <a16:creationId xmlns:a16="http://schemas.microsoft.com/office/drawing/2014/main" id="{C77FCD12-1DB4-4EDB-919F-F15A7332A811}"/>
                  </a:ext>
                </a:extLst>
              </p:cNvPr>
              <p:cNvSpPr/>
              <p:nvPr/>
            </p:nvSpPr>
            <p:spPr>
              <a:xfrm>
                <a:off x="1662282" y="6442291"/>
                <a:ext cx="148143" cy="161610"/>
              </a:xfrm>
              <a:custGeom>
                <a:avLst/>
                <a:gdLst>
                  <a:gd name="connsiteX0" fmla="*/ 5050 w 148142"/>
                  <a:gd name="connsiteY0" fmla="*/ 81815 h 161609"/>
                  <a:gd name="connsiteX1" fmla="*/ 5050 w 148142"/>
                  <a:gd name="connsiteY1" fmla="*/ 81815 h 161609"/>
                  <a:gd name="connsiteX2" fmla="*/ 76428 w 148142"/>
                  <a:gd name="connsiteY2" fmla="*/ 5050 h 161609"/>
                  <a:gd name="connsiteX3" fmla="*/ 146459 w 148142"/>
                  <a:gd name="connsiteY3" fmla="*/ 83835 h 161609"/>
                  <a:gd name="connsiteX4" fmla="*/ 145786 w 148142"/>
                  <a:gd name="connsiteY4" fmla="*/ 93262 h 161609"/>
                  <a:gd name="connsiteX5" fmla="*/ 38046 w 148142"/>
                  <a:gd name="connsiteY5" fmla="*/ 93262 h 161609"/>
                  <a:gd name="connsiteX6" fmla="*/ 80468 w 148142"/>
                  <a:gd name="connsiteY6" fmla="*/ 130298 h 161609"/>
                  <a:gd name="connsiteX7" fmla="*/ 120197 w 148142"/>
                  <a:gd name="connsiteY7" fmla="*/ 112790 h 161609"/>
                  <a:gd name="connsiteX8" fmla="*/ 139725 w 148142"/>
                  <a:gd name="connsiteY8" fmla="*/ 130298 h 161609"/>
                  <a:gd name="connsiteX9" fmla="*/ 79795 w 148142"/>
                  <a:gd name="connsiteY9" fmla="*/ 157906 h 161609"/>
                  <a:gd name="connsiteX10" fmla="*/ 5050 w 148142"/>
                  <a:gd name="connsiteY10" fmla="*/ 81815 h 161609"/>
                  <a:gd name="connsiteX11" fmla="*/ 113464 w 148142"/>
                  <a:gd name="connsiteY11" fmla="*/ 71041 h 161609"/>
                  <a:gd name="connsiteX12" fmla="*/ 76428 w 148142"/>
                  <a:gd name="connsiteY12" fmla="*/ 32659 h 161609"/>
                  <a:gd name="connsiteX13" fmla="*/ 38046 w 148142"/>
                  <a:gd name="connsiteY13" fmla="*/ 71041 h 161609"/>
                  <a:gd name="connsiteX14" fmla="*/ 113464 w 148142"/>
                  <a:gd name="connsiteY14" fmla="*/ 71041 h 161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8142" h="161609">
                    <a:moveTo>
                      <a:pt x="5050" y="81815"/>
                    </a:moveTo>
                    <a:lnTo>
                      <a:pt x="5050" y="81815"/>
                    </a:lnTo>
                    <a:cubicBezTo>
                      <a:pt x="5050" y="39392"/>
                      <a:pt x="34679" y="5050"/>
                      <a:pt x="76428" y="5050"/>
                    </a:cubicBezTo>
                    <a:cubicBezTo>
                      <a:pt x="122891" y="5050"/>
                      <a:pt x="146459" y="41413"/>
                      <a:pt x="146459" y="83835"/>
                    </a:cubicBezTo>
                    <a:cubicBezTo>
                      <a:pt x="146459" y="87202"/>
                      <a:pt x="146459" y="89896"/>
                      <a:pt x="145786" y="93262"/>
                    </a:cubicBezTo>
                    <a:lnTo>
                      <a:pt x="38046" y="93262"/>
                    </a:lnTo>
                    <a:cubicBezTo>
                      <a:pt x="41413" y="116831"/>
                      <a:pt x="58920" y="130298"/>
                      <a:pt x="80468" y="130298"/>
                    </a:cubicBezTo>
                    <a:cubicBezTo>
                      <a:pt x="96629" y="130298"/>
                      <a:pt x="108750" y="124238"/>
                      <a:pt x="120197" y="112790"/>
                    </a:cubicBezTo>
                    <a:lnTo>
                      <a:pt x="139725" y="130298"/>
                    </a:lnTo>
                    <a:cubicBezTo>
                      <a:pt x="125584" y="147132"/>
                      <a:pt x="106730" y="157906"/>
                      <a:pt x="79795" y="157906"/>
                    </a:cubicBezTo>
                    <a:cubicBezTo>
                      <a:pt x="37372" y="157906"/>
                      <a:pt x="5050" y="126931"/>
                      <a:pt x="5050" y="81815"/>
                    </a:cubicBezTo>
                    <a:close/>
                    <a:moveTo>
                      <a:pt x="113464" y="71041"/>
                    </a:moveTo>
                    <a:cubicBezTo>
                      <a:pt x="111443" y="49493"/>
                      <a:pt x="98649" y="32659"/>
                      <a:pt x="76428" y="32659"/>
                    </a:cubicBezTo>
                    <a:cubicBezTo>
                      <a:pt x="55553" y="32659"/>
                      <a:pt x="41413" y="48820"/>
                      <a:pt x="38046" y="71041"/>
                    </a:cubicBezTo>
                    <a:lnTo>
                      <a:pt x="113464" y="71041"/>
                    </a:lnTo>
                    <a:close/>
                  </a:path>
                </a:pathLst>
              </a:custGeom>
              <a:grpFill/>
              <a:ln w="9525" cap="flat">
                <a:noFill/>
                <a:prstDash val="solid"/>
                <a:miter/>
              </a:ln>
            </p:spPr>
            <p:txBody>
              <a:bodyPr rtlCol="0" anchor="ctr"/>
              <a:lstStyle/>
              <a:p>
                <a:endParaRPr lang="en-AU" sz="1350">
                  <a:solidFill>
                    <a:srgbClr val="262626"/>
                  </a:solidFill>
                </a:endParaRPr>
              </a:p>
            </p:txBody>
          </p:sp>
          <p:sp>
            <p:nvSpPr>
              <p:cNvPr id="15" name="Freeform: Shape 14">
                <a:extLst>
                  <a:ext uri="{FF2B5EF4-FFF2-40B4-BE49-F238E27FC236}">
                    <a16:creationId xmlns:a16="http://schemas.microsoft.com/office/drawing/2014/main" id="{2523881F-21DA-49EC-B0B8-6B0CD42EBB04}"/>
                  </a:ext>
                </a:extLst>
              </p:cNvPr>
              <p:cNvSpPr/>
              <p:nvPr/>
            </p:nvSpPr>
            <p:spPr>
              <a:xfrm>
                <a:off x="1819851" y="6443638"/>
                <a:ext cx="141409" cy="161610"/>
              </a:xfrm>
              <a:custGeom>
                <a:avLst/>
                <a:gdLst>
                  <a:gd name="connsiteX0" fmla="*/ 5050 w 141408"/>
                  <a:gd name="connsiteY0" fmla="*/ 110770 h 161609"/>
                  <a:gd name="connsiteX1" fmla="*/ 5050 w 141408"/>
                  <a:gd name="connsiteY1" fmla="*/ 110770 h 161609"/>
                  <a:gd name="connsiteX2" fmla="*/ 65654 w 141408"/>
                  <a:gd name="connsiteY2" fmla="*/ 62961 h 161609"/>
                  <a:gd name="connsiteX3" fmla="*/ 105383 w 141408"/>
                  <a:gd name="connsiteY3" fmla="*/ 69021 h 161609"/>
                  <a:gd name="connsiteX4" fmla="*/ 105383 w 141408"/>
                  <a:gd name="connsiteY4" fmla="*/ 65654 h 161609"/>
                  <a:gd name="connsiteX5" fmla="*/ 69021 w 141408"/>
                  <a:gd name="connsiteY5" fmla="*/ 34005 h 161609"/>
                  <a:gd name="connsiteX6" fmla="*/ 27272 w 141408"/>
                  <a:gd name="connsiteY6" fmla="*/ 43433 h 161609"/>
                  <a:gd name="connsiteX7" fmla="*/ 18518 w 141408"/>
                  <a:gd name="connsiteY7" fmla="*/ 17171 h 161609"/>
                  <a:gd name="connsiteX8" fmla="*/ 73735 w 141408"/>
                  <a:gd name="connsiteY8" fmla="*/ 5050 h 161609"/>
                  <a:gd name="connsiteX9" fmla="*/ 122218 w 141408"/>
                  <a:gd name="connsiteY9" fmla="*/ 21211 h 161609"/>
                  <a:gd name="connsiteX10" fmla="*/ 138379 w 141408"/>
                  <a:gd name="connsiteY10" fmla="*/ 66327 h 161609"/>
                  <a:gd name="connsiteX11" fmla="*/ 138379 w 141408"/>
                  <a:gd name="connsiteY11" fmla="*/ 153193 h 161609"/>
                  <a:gd name="connsiteX12" fmla="*/ 105383 w 141408"/>
                  <a:gd name="connsiteY12" fmla="*/ 153193 h 161609"/>
                  <a:gd name="connsiteX13" fmla="*/ 105383 w 141408"/>
                  <a:gd name="connsiteY13" fmla="*/ 135012 h 161609"/>
                  <a:gd name="connsiteX14" fmla="*/ 57574 w 141408"/>
                  <a:gd name="connsiteY14" fmla="*/ 156560 h 161609"/>
                  <a:gd name="connsiteX15" fmla="*/ 5050 w 141408"/>
                  <a:gd name="connsiteY15" fmla="*/ 110770 h 161609"/>
                  <a:gd name="connsiteX16" fmla="*/ 105383 w 141408"/>
                  <a:gd name="connsiteY16" fmla="*/ 99996 h 161609"/>
                  <a:gd name="connsiteX17" fmla="*/ 105383 w 141408"/>
                  <a:gd name="connsiteY17" fmla="*/ 90569 h 161609"/>
                  <a:gd name="connsiteX18" fmla="*/ 71714 w 141408"/>
                  <a:gd name="connsiteY18" fmla="*/ 84509 h 161609"/>
                  <a:gd name="connsiteX19" fmla="*/ 37372 w 141408"/>
                  <a:gd name="connsiteY19" fmla="*/ 108750 h 161609"/>
                  <a:gd name="connsiteX20" fmla="*/ 37372 w 141408"/>
                  <a:gd name="connsiteY20" fmla="*/ 109423 h 161609"/>
                  <a:gd name="connsiteX21" fmla="*/ 66327 w 141408"/>
                  <a:gd name="connsiteY21" fmla="*/ 131645 h 161609"/>
                  <a:gd name="connsiteX22" fmla="*/ 105383 w 141408"/>
                  <a:gd name="connsiteY22" fmla="*/ 99996 h 161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41408" h="161609">
                    <a:moveTo>
                      <a:pt x="5050" y="110770"/>
                    </a:moveTo>
                    <a:lnTo>
                      <a:pt x="5050" y="110770"/>
                    </a:lnTo>
                    <a:cubicBezTo>
                      <a:pt x="5050" y="78448"/>
                      <a:pt x="29965" y="62961"/>
                      <a:pt x="65654" y="62961"/>
                    </a:cubicBezTo>
                    <a:cubicBezTo>
                      <a:pt x="81815" y="62961"/>
                      <a:pt x="93936" y="65654"/>
                      <a:pt x="105383" y="69021"/>
                    </a:cubicBezTo>
                    <a:lnTo>
                      <a:pt x="105383" y="65654"/>
                    </a:lnTo>
                    <a:cubicBezTo>
                      <a:pt x="105383" y="44779"/>
                      <a:pt x="92589" y="34005"/>
                      <a:pt x="69021" y="34005"/>
                    </a:cubicBezTo>
                    <a:cubicBezTo>
                      <a:pt x="52860" y="34005"/>
                      <a:pt x="40066" y="37372"/>
                      <a:pt x="27272" y="43433"/>
                    </a:cubicBezTo>
                    <a:lnTo>
                      <a:pt x="18518" y="17171"/>
                    </a:lnTo>
                    <a:cubicBezTo>
                      <a:pt x="34679" y="9764"/>
                      <a:pt x="50166" y="5050"/>
                      <a:pt x="73735" y="5050"/>
                    </a:cubicBezTo>
                    <a:cubicBezTo>
                      <a:pt x="95956" y="5050"/>
                      <a:pt x="112117" y="11111"/>
                      <a:pt x="122218" y="21211"/>
                    </a:cubicBezTo>
                    <a:cubicBezTo>
                      <a:pt x="132992" y="31985"/>
                      <a:pt x="138379" y="47473"/>
                      <a:pt x="138379" y="66327"/>
                    </a:cubicBezTo>
                    <a:lnTo>
                      <a:pt x="138379" y="153193"/>
                    </a:lnTo>
                    <a:lnTo>
                      <a:pt x="105383" y="153193"/>
                    </a:lnTo>
                    <a:lnTo>
                      <a:pt x="105383" y="135012"/>
                    </a:lnTo>
                    <a:cubicBezTo>
                      <a:pt x="95283" y="147132"/>
                      <a:pt x="79795" y="156560"/>
                      <a:pt x="57574" y="156560"/>
                    </a:cubicBezTo>
                    <a:cubicBezTo>
                      <a:pt x="29292" y="155886"/>
                      <a:pt x="5050" y="140399"/>
                      <a:pt x="5050" y="110770"/>
                    </a:cubicBezTo>
                    <a:close/>
                    <a:moveTo>
                      <a:pt x="105383" y="99996"/>
                    </a:moveTo>
                    <a:lnTo>
                      <a:pt x="105383" y="90569"/>
                    </a:lnTo>
                    <a:cubicBezTo>
                      <a:pt x="96629" y="87202"/>
                      <a:pt x="85182" y="84509"/>
                      <a:pt x="71714" y="84509"/>
                    </a:cubicBezTo>
                    <a:cubicBezTo>
                      <a:pt x="50166" y="84509"/>
                      <a:pt x="37372" y="93936"/>
                      <a:pt x="37372" y="108750"/>
                    </a:cubicBezTo>
                    <a:lnTo>
                      <a:pt x="37372" y="109423"/>
                    </a:lnTo>
                    <a:cubicBezTo>
                      <a:pt x="37372" y="123564"/>
                      <a:pt x="50166" y="131645"/>
                      <a:pt x="66327" y="131645"/>
                    </a:cubicBezTo>
                    <a:cubicBezTo>
                      <a:pt x="88549" y="131645"/>
                      <a:pt x="105383" y="118851"/>
                      <a:pt x="105383" y="99996"/>
                    </a:cubicBezTo>
                    <a:close/>
                  </a:path>
                </a:pathLst>
              </a:custGeom>
              <a:grpFill/>
              <a:ln w="9525" cap="flat">
                <a:noFill/>
                <a:prstDash val="solid"/>
                <a:miter/>
              </a:ln>
            </p:spPr>
            <p:txBody>
              <a:bodyPr rtlCol="0" anchor="ctr"/>
              <a:lstStyle/>
              <a:p>
                <a:endParaRPr lang="en-AU" sz="1350">
                  <a:solidFill>
                    <a:srgbClr val="262626"/>
                  </a:solidFill>
                </a:endParaRPr>
              </a:p>
            </p:txBody>
          </p:sp>
          <p:sp>
            <p:nvSpPr>
              <p:cNvPr id="16" name="Freeform: Shape 15">
                <a:extLst>
                  <a:ext uri="{FF2B5EF4-FFF2-40B4-BE49-F238E27FC236}">
                    <a16:creationId xmlns:a16="http://schemas.microsoft.com/office/drawing/2014/main" id="{FCA13037-3BFE-4A29-A334-A9CD319900A5}"/>
                  </a:ext>
                </a:extLst>
              </p:cNvPr>
              <p:cNvSpPr/>
              <p:nvPr/>
            </p:nvSpPr>
            <p:spPr>
              <a:xfrm>
                <a:off x="1985502" y="6389094"/>
                <a:ext cx="40403" cy="208746"/>
              </a:xfrm>
              <a:custGeom>
                <a:avLst/>
                <a:gdLst>
                  <a:gd name="connsiteX0" fmla="*/ 5050 w 40402"/>
                  <a:gd name="connsiteY0" fmla="*/ 5050 h 208746"/>
                  <a:gd name="connsiteX1" fmla="*/ 38719 w 40402"/>
                  <a:gd name="connsiteY1" fmla="*/ 5050 h 208746"/>
                  <a:gd name="connsiteX2" fmla="*/ 38719 w 40402"/>
                  <a:gd name="connsiteY2" fmla="*/ 207736 h 208746"/>
                  <a:gd name="connsiteX3" fmla="*/ 5050 w 40402"/>
                  <a:gd name="connsiteY3" fmla="*/ 207736 h 208746"/>
                  <a:gd name="connsiteX4" fmla="*/ 5050 w 40402"/>
                  <a:gd name="connsiteY4" fmla="*/ 5050 h 208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402" h="208746">
                    <a:moveTo>
                      <a:pt x="5050" y="5050"/>
                    </a:moveTo>
                    <a:lnTo>
                      <a:pt x="38719" y="5050"/>
                    </a:lnTo>
                    <a:lnTo>
                      <a:pt x="38719" y="207736"/>
                    </a:lnTo>
                    <a:lnTo>
                      <a:pt x="5050" y="207736"/>
                    </a:lnTo>
                    <a:lnTo>
                      <a:pt x="5050" y="5050"/>
                    </a:lnTo>
                    <a:close/>
                  </a:path>
                </a:pathLst>
              </a:custGeom>
              <a:grpFill/>
              <a:ln w="9525" cap="flat">
                <a:noFill/>
                <a:prstDash val="solid"/>
                <a:miter/>
              </a:ln>
            </p:spPr>
            <p:txBody>
              <a:bodyPr rtlCol="0" anchor="ctr"/>
              <a:lstStyle/>
              <a:p>
                <a:endParaRPr lang="en-AU" sz="1350">
                  <a:solidFill>
                    <a:srgbClr val="262626"/>
                  </a:solidFill>
                </a:endParaRPr>
              </a:p>
            </p:txBody>
          </p:sp>
          <p:sp>
            <p:nvSpPr>
              <p:cNvPr id="17" name="Freeform: Shape 16">
                <a:extLst>
                  <a:ext uri="{FF2B5EF4-FFF2-40B4-BE49-F238E27FC236}">
                    <a16:creationId xmlns:a16="http://schemas.microsoft.com/office/drawing/2014/main" id="{B150A889-ABF5-4AC0-83C5-C74B20FDC59A}"/>
                  </a:ext>
                </a:extLst>
              </p:cNvPr>
              <p:cNvSpPr/>
              <p:nvPr/>
            </p:nvSpPr>
            <p:spPr>
              <a:xfrm>
                <a:off x="2042738" y="6404582"/>
                <a:ext cx="101006" cy="195279"/>
              </a:xfrm>
              <a:custGeom>
                <a:avLst/>
                <a:gdLst>
                  <a:gd name="connsiteX0" fmla="*/ 23905 w 101006"/>
                  <a:gd name="connsiteY0" fmla="*/ 151846 h 195278"/>
                  <a:gd name="connsiteX1" fmla="*/ 23905 w 101006"/>
                  <a:gd name="connsiteY1" fmla="*/ 74408 h 195278"/>
                  <a:gd name="connsiteX2" fmla="*/ 5050 w 101006"/>
                  <a:gd name="connsiteY2" fmla="*/ 74408 h 195278"/>
                  <a:gd name="connsiteX3" fmla="*/ 5050 w 101006"/>
                  <a:gd name="connsiteY3" fmla="*/ 45453 h 195278"/>
                  <a:gd name="connsiteX4" fmla="*/ 23905 w 101006"/>
                  <a:gd name="connsiteY4" fmla="*/ 45453 h 195278"/>
                  <a:gd name="connsiteX5" fmla="*/ 23905 w 101006"/>
                  <a:gd name="connsiteY5" fmla="*/ 5050 h 195278"/>
                  <a:gd name="connsiteX6" fmla="*/ 57573 w 101006"/>
                  <a:gd name="connsiteY6" fmla="*/ 5050 h 195278"/>
                  <a:gd name="connsiteX7" fmla="*/ 57573 w 101006"/>
                  <a:gd name="connsiteY7" fmla="*/ 45453 h 195278"/>
                  <a:gd name="connsiteX8" fmla="*/ 97303 w 101006"/>
                  <a:gd name="connsiteY8" fmla="*/ 45453 h 195278"/>
                  <a:gd name="connsiteX9" fmla="*/ 97303 w 101006"/>
                  <a:gd name="connsiteY9" fmla="*/ 74408 h 195278"/>
                  <a:gd name="connsiteX10" fmla="*/ 57573 w 101006"/>
                  <a:gd name="connsiteY10" fmla="*/ 74408 h 195278"/>
                  <a:gd name="connsiteX11" fmla="*/ 57573 w 101006"/>
                  <a:gd name="connsiteY11" fmla="*/ 146459 h 195278"/>
                  <a:gd name="connsiteX12" fmla="*/ 75755 w 101006"/>
                  <a:gd name="connsiteY12" fmla="*/ 164640 h 195278"/>
                  <a:gd name="connsiteX13" fmla="*/ 96629 w 101006"/>
                  <a:gd name="connsiteY13" fmla="*/ 159927 h 195278"/>
                  <a:gd name="connsiteX14" fmla="*/ 96629 w 101006"/>
                  <a:gd name="connsiteY14" fmla="*/ 187535 h 195278"/>
                  <a:gd name="connsiteX15" fmla="*/ 66327 w 101006"/>
                  <a:gd name="connsiteY15" fmla="*/ 194942 h 195278"/>
                  <a:gd name="connsiteX16" fmla="*/ 23905 w 101006"/>
                  <a:gd name="connsiteY16" fmla="*/ 151846 h 195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1006" h="195278">
                    <a:moveTo>
                      <a:pt x="23905" y="151846"/>
                    </a:moveTo>
                    <a:lnTo>
                      <a:pt x="23905" y="74408"/>
                    </a:lnTo>
                    <a:lnTo>
                      <a:pt x="5050" y="74408"/>
                    </a:lnTo>
                    <a:lnTo>
                      <a:pt x="5050" y="45453"/>
                    </a:lnTo>
                    <a:lnTo>
                      <a:pt x="23905" y="45453"/>
                    </a:lnTo>
                    <a:lnTo>
                      <a:pt x="23905" y="5050"/>
                    </a:lnTo>
                    <a:lnTo>
                      <a:pt x="57573" y="5050"/>
                    </a:lnTo>
                    <a:lnTo>
                      <a:pt x="57573" y="45453"/>
                    </a:lnTo>
                    <a:lnTo>
                      <a:pt x="97303" y="45453"/>
                    </a:lnTo>
                    <a:lnTo>
                      <a:pt x="97303" y="74408"/>
                    </a:lnTo>
                    <a:lnTo>
                      <a:pt x="57573" y="74408"/>
                    </a:lnTo>
                    <a:lnTo>
                      <a:pt x="57573" y="146459"/>
                    </a:lnTo>
                    <a:cubicBezTo>
                      <a:pt x="57573" y="159253"/>
                      <a:pt x="64307" y="164640"/>
                      <a:pt x="75755" y="164640"/>
                    </a:cubicBezTo>
                    <a:cubicBezTo>
                      <a:pt x="83162" y="164640"/>
                      <a:pt x="89896" y="163293"/>
                      <a:pt x="96629" y="159927"/>
                    </a:cubicBezTo>
                    <a:lnTo>
                      <a:pt x="96629" y="187535"/>
                    </a:lnTo>
                    <a:cubicBezTo>
                      <a:pt x="88549" y="192249"/>
                      <a:pt x="79122" y="194942"/>
                      <a:pt x="66327" y="194942"/>
                    </a:cubicBezTo>
                    <a:cubicBezTo>
                      <a:pt x="41413" y="194942"/>
                      <a:pt x="23905" y="183495"/>
                      <a:pt x="23905" y="151846"/>
                    </a:cubicBezTo>
                    <a:close/>
                  </a:path>
                </a:pathLst>
              </a:custGeom>
              <a:grpFill/>
              <a:ln w="9525" cap="flat">
                <a:noFill/>
                <a:prstDash val="solid"/>
                <a:miter/>
              </a:ln>
            </p:spPr>
            <p:txBody>
              <a:bodyPr rtlCol="0" anchor="ctr"/>
              <a:lstStyle/>
              <a:p>
                <a:endParaRPr lang="en-AU" sz="1350">
                  <a:solidFill>
                    <a:srgbClr val="262626"/>
                  </a:solidFill>
                </a:endParaRPr>
              </a:p>
            </p:txBody>
          </p:sp>
          <p:sp>
            <p:nvSpPr>
              <p:cNvPr id="18" name="Freeform: Shape 17">
                <a:extLst>
                  <a:ext uri="{FF2B5EF4-FFF2-40B4-BE49-F238E27FC236}">
                    <a16:creationId xmlns:a16="http://schemas.microsoft.com/office/drawing/2014/main" id="{D1009FE2-7C69-4F31-A0C0-94266B3AA453}"/>
                  </a:ext>
                </a:extLst>
              </p:cNvPr>
              <p:cNvSpPr/>
              <p:nvPr/>
            </p:nvSpPr>
            <p:spPr>
              <a:xfrm>
                <a:off x="2160579" y="6389094"/>
                <a:ext cx="141409" cy="208746"/>
              </a:xfrm>
              <a:custGeom>
                <a:avLst/>
                <a:gdLst>
                  <a:gd name="connsiteX0" fmla="*/ 5050 w 141408"/>
                  <a:gd name="connsiteY0" fmla="*/ 5050 h 208746"/>
                  <a:gd name="connsiteX1" fmla="*/ 38719 w 141408"/>
                  <a:gd name="connsiteY1" fmla="*/ 5050 h 208746"/>
                  <a:gd name="connsiteX2" fmla="*/ 38719 w 141408"/>
                  <a:gd name="connsiteY2" fmla="*/ 83835 h 208746"/>
                  <a:gd name="connsiteX3" fmla="*/ 84508 w 141408"/>
                  <a:gd name="connsiteY3" fmla="*/ 58247 h 208746"/>
                  <a:gd name="connsiteX4" fmla="*/ 137032 w 141408"/>
                  <a:gd name="connsiteY4" fmla="*/ 114137 h 208746"/>
                  <a:gd name="connsiteX5" fmla="*/ 137032 w 141408"/>
                  <a:gd name="connsiteY5" fmla="*/ 207736 h 208746"/>
                  <a:gd name="connsiteX6" fmla="*/ 103363 w 141408"/>
                  <a:gd name="connsiteY6" fmla="*/ 207736 h 208746"/>
                  <a:gd name="connsiteX7" fmla="*/ 103363 w 141408"/>
                  <a:gd name="connsiteY7" fmla="*/ 124238 h 208746"/>
                  <a:gd name="connsiteX8" fmla="*/ 71714 w 141408"/>
                  <a:gd name="connsiteY8" fmla="*/ 88549 h 208746"/>
                  <a:gd name="connsiteX9" fmla="*/ 38719 w 141408"/>
                  <a:gd name="connsiteY9" fmla="*/ 124911 h 208746"/>
                  <a:gd name="connsiteX10" fmla="*/ 38719 w 141408"/>
                  <a:gd name="connsiteY10" fmla="*/ 207736 h 208746"/>
                  <a:gd name="connsiteX11" fmla="*/ 5050 w 141408"/>
                  <a:gd name="connsiteY11" fmla="*/ 207736 h 208746"/>
                  <a:gd name="connsiteX12" fmla="*/ 5050 w 141408"/>
                  <a:gd name="connsiteY12" fmla="*/ 5050 h 208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408" h="208746">
                    <a:moveTo>
                      <a:pt x="5050" y="5050"/>
                    </a:moveTo>
                    <a:lnTo>
                      <a:pt x="38719" y="5050"/>
                    </a:lnTo>
                    <a:lnTo>
                      <a:pt x="38719" y="83835"/>
                    </a:lnTo>
                    <a:cubicBezTo>
                      <a:pt x="48146" y="70368"/>
                      <a:pt x="61614" y="58247"/>
                      <a:pt x="84508" y="58247"/>
                    </a:cubicBezTo>
                    <a:cubicBezTo>
                      <a:pt x="117504" y="58247"/>
                      <a:pt x="137032" y="80468"/>
                      <a:pt x="137032" y="114137"/>
                    </a:cubicBezTo>
                    <a:lnTo>
                      <a:pt x="137032" y="207736"/>
                    </a:lnTo>
                    <a:lnTo>
                      <a:pt x="103363" y="207736"/>
                    </a:lnTo>
                    <a:lnTo>
                      <a:pt x="103363" y="124238"/>
                    </a:lnTo>
                    <a:cubicBezTo>
                      <a:pt x="103363" y="101343"/>
                      <a:pt x="91916" y="88549"/>
                      <a:pt x="71714" y="88549"/>
                    </a:cubicBezTo>
                    <a:cubicBezTo>
                      <a:pt x="52187" y="88549"/>
                      <a:pt x="38719" y="102016"/>
                      <a:pt x="38719" y="124911"/>
                    </a:cubicBezTo>
                    <a:lnTo>
                      <a:pt x="38719" y="207736"/>
                    </a:lnTo>
                    <a:lnTo>
                      <a:pt x="5050" y="207736"/>
                    </a:lnTo>
                    <a:lnTo>
                      <a:pt x="5050" y="5050"/>
                    </a:lnTo>
                    <a:close/>
                  </a:path>
                </a:pathLst>
              </a:custGeom>
              <a:grpFill/>
              <a:ln w="9525" cap="flat">
                <a:noFill/>
                <a:prstDash val="solid"/>
                <a:miter/>
              </a:ln>
            </p:spPr>
            <p:txBody>
              <a:bodyPr rtlCol="0" anchor="ctr"/>
              <a:lstStyle/>
              <a:p>
                <a:endParaRPr lang="en-AU" sz="1350">
                  <a:solidFill>
                    <a:srgbClr val="262626"/>
                  </a:solidFill>
                </a:endParaRPr>
              </a:p>
            </p:txBody>
          </p:sp>
        </p:grpSp>
        <p:grpSp>
          <p:nvGrpSpPr>
            <p:cNvPr id="45" name="Group 44">
              <a:extLst>
                <a:ext uri="{FF2B5EF4-FFF2-40B4-BE49-F238E27FC236}">
                  <a16:creationId xmlns:a16="http://schemas.microsoft.com/office/drawing/2014/main" id="{B0024A80-6E11-4693-B598-8DC0969F1778}"/>
                </a:ext>
              </a:extLst>
            </p:cNvPr>
            <p:cNvGrpSpPr/>
            <p:nvPr userDrawn="1"/>
          </p:nvGrpSpPr>
          <p:grpSpPr>
            <a:xfrm>
              <a:off x="335733" y="5831540"/>
              <a:ext cx="713777" cy="769667"/>
              <a:chOff x="335733" y="5831540"/>
              <a:chExt cx="713777" cy="769667"/>
            </a:xfrm>
            <a:solidFill>
              <a:schemeClr val="bg1"/>
            </a:solidFill>
          </p:grpSpPr>
          <p:sp>
            <p:nvSpPr>
              <p:cNvPr id="19" name="Freeform: Shape 18">
                <a:extLst>
                  <a:ext uri="{FF2B5EF4-FFF2-40B4-BE49-F238E27FC236}">
                    <a16:creationId xmlns:a16="http://schemas.microsoft.com/office/drawing/2014/main" id="{70D9303C-EEB2-48A1-B3BB-EE71AE2EF02E}"/>
                  </a:ext>
                </a:extLst>
              </p:cNvPr>
              <p:cNvSpPr/>
              <p:nvPr/>
            </p:nvSpPr>
            <p:spPr>
              <a:xfrm>
                <a:off x="462327" y="5890124"/>
                <a:ext cx="141409" cy="329954"/>
              </a:xfrm>
              <a:custGeom>
                <a:avLst/>
                <a:gdLst>
                  <a:gd name="connsiteX0" fmla="*/ 17844 w 141408"/>
                  <a:gd name="connsiteY0" fmla="*/ 5050 h 329953"/>
                  <a:gd name="connsiteX1" fmla="*/ 9764 w 141408"/>
                  <a:gd name="connsiteY1" fmla="*/ 13131 h 329953"/>
                  <a:gd name="connsiteX2" fmla="*/ 7744 w 141408"/>
                  <a:gd name="connsiteY2" fmla="*/ 34005 h 329953"/>
                  <a:gd name="connsiteX3" fmla="*/ 5050 w 141408"/>
                  <a:gd name="connsiteY3" fmla="*/ 87202 h 329953"/>
                  <a:gd name="connsiteX4" fmla="*/ 42759 w 141408"/>
                  <a:gd name="connsiteY4" fmla="*/ 263626 h 329953"/>
                  <a:gd name="connsiteX5" fmla="*/ 138379 w 141408"/>
                  <a:gd name="connsiteY5" fmla="*/ 330290 h 329953"/>
                  <a:gd name="connsiteX6" fmla="*/ 96629 w 141408"/>
                  <a:gd name="connsiteY6" fmla="*/ 271033 h 329953"/>
                  <a:gd name="connsiteX7" fmla="*/ 83162 w 141408"/>
                  <a:gd name="connsiteY7" fmla="*/ 174067 h 329953"/>
                  <a:gd name="connsiteX8" fmla="*/ 93936 w 141408"/>
                  <a:gd name="connsiteY8" fmla="*/ 67674 h 329953"/>
                  <a:gd name="connsiteX9" fmla="*/ 93936 w 141408"/>
                  <a:gd name="connsiteY9" fmla="*/ 67001 h 329953"/>
                  <a:gd name="connsiteX10" fmla="*/ 104710 w 141408"/>
                  <a:gd name="connsiteY10" fmla="*/ 51513 h 329953"/>
                  <a:gd name="connsiteX11" fmla="*/ 26598 w 141408"/>
                  <a:gd name="connsiteY11" fmla="*/ 9091 h 329953"/>
                  <a:gd name="connsiteX12" fmla="*/ 20538 w 141408"/>
                  <a:gd name="connsiteY12" fmla="*/ 6397 h 329953"/>
                  <a:gd name="connsiteX13" fmla="*/ 20538 w 141408"/>
                  <a:gd name="connsiteY13" fmla="*/ 6397 h 329953"/>
                  <a:gd name="connsiteX14" fmla="*/ 20538 w 141408"/>
                  <a:gd name="connsiteY14" fmla="*/ 6397 h 329953"/>
                  <a:gd name="connsiteX15" fmla="*/ 17844 w 141408"/>
                  <a:gd name="connsiteY15" fmla="*/ 5050 h 329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1408" h="329953">
                    <a:moveTo>
                      <a:pt x="17844" y="5050"/>
                    </a:moveTo>
                    <a:cubicBezTo>
                      <a:pt x="13131" y="5050"/>
                      <a:pt x="11111" y="7744"/>
                      <a:pt x="9764" y="13131"/>
                    </a:cubicBezTo>
                    <a:cubicBezTo>
                      <a:pt x="9764" y="13131"/>
                      <a:pt x="8417" y="20538"/>
                      <a:pt x="7744" y="34005"/>
                    </a:cubicBezTo>
                    <a:cubicBezTo>
                      <a:pt x="6397" y="46126"/>
                      <a:pt x="5050" y="64307"/>
                      <a:pt x="5050" y="87202"/>
                    </a:cubicBezTo>
                    <a:cubicBezTo>
                      <a:pt x="5050" y="137705"/>
                      <a:pt x="11784" y="209083"/>
                      <a:pt x="42759" y="263626"/>
                    </a:cubicBezTo>
                    <a:cubicBezTo>
                      <a:pt x="67001" y="305375"/>
                      <a:pt x="100670" y="328944"/>
                      <a:pt x="138379" y="330290"/>
                    </a:cubicBezTo>
                    <a:cubicBezTo>
                      <a:pt x="123564" y="318843"/>
                      <a:pt x="106057" y="299988"/>
                      <a:pt x="96629" y="271033"/>
                    </a:cubicBezTo>
                    <a:cubicBezTo>
                      <a:pt x="87875" y="243425"/>
                      <a:pt x="83162" y="210430"/>
                      <a:pt x="83162" y="174067"/>
                    </a:cubicBezTo>
                    <a:cubicBezTo>
                      <a:pt x="83162" y="123564"/>
                      <a:pt x="91916" y="79795"/>
                      <a:pt x="93936" y="67674"/>
                    </a:cubicBezTo>
                    <a:cubicBezTo>
                      <a:pt x="93936" y="67674"/>
                      <a:pt x="93936" y="67001"/>
                      <a:pt x="93936" y="67001"/>
                    </a:cubicBezTo>
                    <a:cubicBezTo>
                      <a:pt x="95283" y="59594"/>
                      <a:pt x="99323" y="54207"/>
                      <a:pt x="104710" y="51513"/>
                    </a:cubicBezTo>
                    <a:cubicBezTo>
                      <a:pt x="66327" y="26598"/>
                      <a:pt x="32659" y="12457"/>
                      <a:pt x="26598" y="9091"/>
                    </a:cubicBezTo>
                    <a:cubicBezTo>
                      <a:pt x="22558" y="7070"/>
                      <a:pt x="20538" y="6397"/>
                      <a:pt x="20538" y="6397"/>
                    </a:cubicBezTo>
                    <a:lnTo>
                      <a:pt x="20538" y="6397"/>
                    </a:lnTo>
                    <a:lnTo>
                      <a:pt x="20538" y="6397"/>
                    </a:lnTo>
                    <a:cubicBezTo>
                      <a:pt x="20538" y="5050"/>
                      <a:pt x="19191" y="5050"/>
                      <a:pt x="17844"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0" name="Freeform: Shape 19">
                <a:extLst>
                  <a:ext uri="{FF2B5EF4-FFF2-40B4-BE49-F238E27FC236}">
                    <a16:creationId xmlns:a16="http://schemas.microsoft.com/office/drawing/2014/main" id="{346C0FB2-C0BB-4AFA-9767-DF8A791669BB}"/>
                  </a:ext>
                </a:extLst>
              </p:cNvPr>
              <p:cNvSpPr/>
              <p:nvPr/>
            </p:nvSpPr>
            <p:spPr>
              <a:xfrm>
                <a:off x="680428" y="5948707"/>
                <a:ext cx="148143" cy="282817"/>
              </a:xfrm>
              <a:custGeom>
                <a:avLst/>
                <a:gdLst>
                  <a:gd name="connsiteX0" fmla="*/ 129024 w 148142"/>
                  <a:gd name="connsiteY0" fmla="*/ 5050 h 282817"/>
                  <a:gd name="connsiteX1" fmla="*/ 125657 w 148142"/>
                  <a:gd name="connsiteY1" fmla="*/ 6397 h 282817"/>
                  <a:gd name="connsiteX2" fmla="*/ 122290 w 148142"/>
                  <a:gd name="connsiteY2" fmla="*/ 9091 h 282817"/>
                  <a:gd name="connsiteX3" fmla="*/ 112863 w 148142"/>
                  <a:gd name="connsiteY3" fmla="*/ 17171 h 282817"/>
                  <a:gd name="connsiteX4" fmla="*/ 81214 w 148142"/>
                  <a:gd name="connsiteY4" fmla="*/ 48146 h 282817"/>
                  <a:gd name="connsiteX5" fmla="*/ 16570 w 148142"/>
                  <a:gd name="connsiteY5" fmla="*/ 154540 h 282817"/>
                  <a:gd name="connsiteX6" fmla="*/ 5123 w 148142"/>
                  <a:gd name="connsiteY6" fmla="*/ 221204 h 282817"/>
                  <a:gd name="connsiteX7" fmla="*/ 11856 w 148142"/>
                  <a:gd name="connsiteY7" fmla="*/ 255546 h 282817"/>
                  <a:gd name="connsiteX8" fmla="*/ 31384 w 148142"/>
                  <a:gd name="connsiteY8" fmla="*/ 275074 h 282817"/>
                  <a:gd name="connsiteX9" fmla="*/ 45525 w 148142"/>
                  <a:gd name="connsiteY9" fmla="*/ 277767 h 282817"/>
                  <a:gd name="connsiteX10" fmla="*/ 45525 w 148142"/>
                  <a:gd name="connsiteY10" fmla="*/ 277767 h 282817"/>
                  <a:gd name="connsiteX11" fmla="*/ 131044 w 148142"/>
                  <a:gd name="connsiteY11" fmla="*/ 207063 h 282817"/>
                  <a:gd name="connsiteX12" fmla="*/ 143165 w 148142"/>
                  <a:gd name="connsiteY12" fmla="*/ 114137 h 282817"/>
                  <a:gd name="connsiteX13" fmla="*/ 134411 w 148142"/>
                  <a:gd name="connsiteY13" fmla="*/ 18518 h 282817"/>
                  <a:gd name="connsiteX14" fmla="*/ 133064 w 148142"/>
                  <a:gd name="connsiteY14" fmla="*/ 10437 h 282817"/>
                  <a:gd name="connsiteX15" fmla="*/ 129024 w 148142"/>
                  <a:gd name="connsiteY15" fmla="*/ 5050 h 282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8142" h="282817">
                    <a:moveTo>
                      <a:pt x="129024" y="5050"/>
                    </a:moveTo>
                    <a:cubicBezTo>
                      <a:pt x="128350" y="5050"/>
                      <a:pt x="127004" y="5724"/>
                      <a:pt x="125657" y="6397"/>
                    </a:cubicBezTo>
                    <a:cubicBezTo>
                      <a:pt x="125657" y="6397"/>
                      <a:pt x="124310" y="7070"/>
                      <a:pt x="122290" y="9091"/>
                    </a:cubicBezTo>
                    <a:cubicBezTo>
                      <a:pt x="120270" y="11111"/>
                      <a:pt x="116903" y="13804"/>
                      <a:pt x="112863" y="17171"/>
                    </a:cubicBezTo>
                    <a:cubicBezTo>
                      <a:pt x="106802" y="22558"/>
                      <a:pt x="95355" y="33332"/>
                      <a:pt x="81214" y="48146"/>
                    </a:cubicBezTo>
                    <a:cubicBezTo>
                      <a:pt x="59666" y="72388"/>
                      <a:pt x="30711" y="110770"/>
                      <a:pt x="16570" y="154540"/>
                    </a:cubicBezTo>
                    <a:cubicBezTo>
                      <a:pt x="8490" y="180128"/>
                      <a:pt x="4449" y="202349"/>
                      <a:pt x="5123" y="221204"/>
                    </a:cubicBezTo>
                    <a:cubicBezTo>
                      <a:pt x="5123" y="234671"/>
                      <a:pt x="7143" y="246118"/>
                      <a:pt x="11856" y="255546"/>
                    </a:cubicBezTo>
                    <a:cubicBezTo>
                      <a:pt x="15897" y="264300"/>
                      <a:pt x="22630" y="271033"/>
                      <a:pt x="31384" y="275074"/>
                    </a:cubicBezTo>
                    <a:cubicBezTo>
                      <a:pt x="35425" y="276420"/>
                      <a:pt x="40138" y="277767"/>
                      <a:pt x="45525" y="277767"/>
                    </a:cubicBezTo>
                    <a:lnTo>
                      <a:pt x="45525" y="277767"/>
                    </a:lnTo>
                    <a:cubicBezTo>
                      <a:pt x="71787" y="277767"/>
                      <a:pt x="116230" y="255546"/>
                      <a:pt x="131044" y="207063"/>
                    </a:cubicBezTo>
                    <a:cubicBezTo>
                      <a:pt x="139124" y="180801"/>
                      <a:pt x="143165" y="149826"/>
                      <a:pt x="143165" y="114137"/>
                    </a:cubicBezTo>
                    <a:cubicBezTo>
                      <a:pt x="143165" y="70368"/>
                      <a:pt x="137104" y="32659"/>
                      <a:pt x="134411" y="18518"/>
                    </a:cubicBezTo>
                    <a:cubicBezTo>
                      <a:pt x="133064" y="13131"/>
                      <a:pt x="133064" y="10437"/>
                      <a:pt x="133064" y="10437"/>
                    </a:cubicBezTo>
                    <a:cubicBezTo>
                      <a:pt x="132391" y="8417"/>
                      <a:pt x="131044" y="5050"/>
                      <a:pt x="129024"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1" name="Freeform: Shape 20">
                <a:extLst>
                  <a:ext uri="{FF2B5EF4-FFF2-40B4-BE49-F238E27FC236}">
                    <a16:creationId xmlns:a16="http://schemas.microsoft.com/office/drawing/2014/main" id="{DE4B05A8-39D4-4E4C-ADEA-BE47AAB292A8}"/>
                  </a:ext>
                </a:extLst>
              </p:cNvPr>
              <p:cNvSpPr/>
              <p:nvPr/>
            </p:nvSpPr>
            <p:spPr>
              <a:xfrm>
                <a:off x="555926" y="5948707"/>
                <a:ext cx="134675" cy="282817"/>
              </a:xfrm>
              <a:custGeom>
                <a:avLst/>
                <a:gdLst>
                  <a:gd name="connsiteX0" fmla="*/ 20538 w 134675"/>
                  <a:gd name="connsiteY0" fmla="*/ 5050 h 282817"/>
                  <a:gd name="connsiteX1" fmla="*/ 15824 w 134675"/>
                  <a:gd name="connsiteY1" fmla="*/ 10437 h 282817"/>
                  <a:gd name="connsiteX2" fmla="*/ 14478 w 134675"/>
                  <a:gd name="connsiteY2" fmla="*/ 18518 h 282817"/>
                  <a:gd name="connsiteX3" fmla="*/ 10437 w 134675"/>
                  <a:gd name="connsiteY3" fmla="*/ 40739 h 282817"/>
                  <a:gd name="connsiteX4" fmla="*/ 5050 w 134675"/>
                  <a:gd name="connsiteY4" fmla="*/ 114137 h 282817"/>
                  <a:gd name="connsiteX5" fmla="*/ 17844 w 134675"/>
                  <a:gd name="connsiteY5" fmla="*/ 206389 h 282817"/>
                  <a:gd name="connsiteX6" fmla="*/ 105383 w 134675"/>
                  <a:gd name="connsiteY6" fmla="*/ 277767 h 282817"/>
                  <a:gd name="connsiteX7" fmla="*/ 105383 w 134675"/>
                  <a:gd name="connsiteY7" fmla="*/ 277767 h 282817"/>
                  <a:gd name="connsiteX8" fmla="*/ 120197 w 134675"/>
                  <a:gd name="connsiteY8" fmla="*/ 275074 h 282817"/>
                  <a:gd name="connsiteX9" fmla="*/ 126931 w 134675"/>
                  <a:gd name="connsiteY9" fmla="*/ 271707 h 282817"/>
                  <a:gd name="connsiteX10" fmla="*/ 121544 w 134675"/>
                  <a:gd name="connsiteY10" fmla="*/ 262953 h 282817"/>
                  <a:gd name="connsiteX11" fmla="*/ 114137 w 134675"/>
                  <a:gd name="connsiteY11" fmla="*/ 221877 h 282817"/>
                  <a:gd name="connsiteX12" fmla="*/ 126931 w 134675"/>
                  <a:gd name="connsiteY12" fmla="*/ 151173 h 282817"/>
                  <a:gd name="connsiteX13" fmla="*/ 129625 w 134675"/>
                  <a:gd name="connsiteY13" fmla="*/ 143766 h 282817"/>
                  <a:gd name="connsiteX14" fmla="*/ 130298 w 134675"/>
                  <a:gd name="connsiteY14" fmla="*/ 141072 h 282817"/>
                  <a:gd name="connsiteX15" fmla="*/ 27945 w 134675"/>
                  <a:gd name="connsiteY15" fmla="*/ 9764 h 282817"/>
                  <a:gd name="connsiteX16" fmla="*/ 24578 w 134675"/>
                  <a:gd name="connsiteY16" fmla="*/ 7070 h 282817"/>
                  <a:gd name="connsiteX17" fmla="*/ 20538 w 134675"/>
                  <a:gd name="connsiteY17" fmla="*/ 5050 h 282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4675" h="282817">
                    <a:moveTo>
                      <a:pt x="20538" y="5050"/>
                    </a:moveTo>
                    <a:cubicBezTo>
                      <a:pt x="18518" y="5050"/>
                      <a:pt x="16498" y="8417"/>
                      <a:pt x="15824" y="10437"/>
                    </a:cubicBezTo>
                    <a:cubicBezTo>
                      <a:pt x="15824" y="11111"/>
                      <a:pt x="15151" y="13804"/>
                      <a:pt x="14478" y="18518"/>
                    </a:cubicBezTo>
                    <a:cubicBezTo>
                      <a:pt x="13804" y="21885"/>
                      <a:pt x="12457" y="29965"/>
                      <a:pt x="10437" y="40739"/>
                    </a:cubicBezTo>
                    <a:cubicBezTo>
                      <a:pt x="7744" y="58247"/>
                      <a:pt x="5050" y="84509"/>
                      <a:pt x="5050" y="114137"/>
                    </a:cubicBezTo>
                    <a:cubicBezTo>
                      <a:pt x="5050" y="149826"/>
                      <a:pt x="9091" y="180801"/>
                      <a:pt x="17844" y="206389"/>
                    </a:cubicBezTo>
                    <a:cubicBezTo>
                      <a:pt x="33332" y="255546"/>
                      <a:pt x="78448" y="277767"/>
                      <a:pt x="105383" y="277767"/>
                    </a:cubicBezTo>
                    <a:lnTo>
                      <a:pt x="105383" y="277767"/>
                    </a:lnTo>
                    <a:cubicBezTo>
                      <a:pt x="111444" y="277767"/>
                      <a:pt x="116157" y="277094"/>
                      <a:pt x="120197" y="275074"/>
                    </a:cubicBezTo>
                    <a:cubicBezTo>
                      <a:pt x="122218" y="274400"/>
                      <a:pt x="124238" y="273053"/>
                      <a:pt x="126931" y="271707"/>
                    </a:cubicBezTo>
                    <a:cubicBezTo>
                      <a:pt x="124911" y="269013"/>
                      <a:pt x="122891" y="266320"/>
                      <a:pt x="121544" y="262953"/>
                    </a:cubicBezTo>
                    <a:cubicBezTo>
                      <a:pt x="116831" y="251506"/>
                      <a:pt x="114137" y="238711"/>
                      <a:pt x="114137" y="221877"/>
                    </a:cubicBezTo>
                    <a:cubicBezTo>
                      <a:pt x="114137" y="201676"/>
                      <a:pt x="118851" y="177434"/>
                      <a:pt x="126931" y="151173"/>
                    </a:cubicBezTo>
                    <a:cubicBezTo>
                      <a:pt x="127605" y="148479"/>
                      <a:pt x="128278" y="146459"/>
                      <a:pt x="129625" y="143766"/>
                    </a:cubicBezTo>
                    <a:cubicBezTo>
                      <a:pt x="129625" y="143092"/>
                      <a:pt x="130298" y="141745"/>
                      <a:pt x="130298" y="141072"/>
                    </a:cubicBezTo>
                    <a:cubicBezTo>
                      <a:pt x="101343" y="69694"/>
                      <a:pt x="35352" y="15824"/>
                      <a:pt x="27945" y="9764"/>
                    </a:cubicBezTo>
                    <a:cubicBezTo>
                      <a:pt x="25252" y="7744"/>
                      <a:pt x="24578" y="7070"/>
                      <a:pt x="24578" y="7070"/>
                    </a:cubicBezTo>
                    <a:cubicBezTo>
                      <a:pt x="23231" y="5724"/>
                      <a:pt x="21885" y="5050"/>
                      <a:pt x="20538"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2" name="Freeform: Shape 21">
                <a:extLst>
                  <a:ext uri="{FF2B5EF4-FFF2-40B4-BE49-F238E27FC236}">
                    <a16:creationId xmlns:a16="http://schemas.microsoft.com/office/drawing/2014/main" id="{6E35CF6E-B995-4805-BC53-3AEA923A5DEF}"/>
                  </a:ext>
                </a:extLst>
              </p:cNvPr>
              <p:cNvSpPr/>
              <p:nvPr/>
            </p:nvSpPr>
            <p:spPr>
              <a:xfrm>
                <a:off x="620570" y="5831540"/>
                <a:ext cx="141409" cy="242415"/>
              </a:xfrm>
              <a:custGeom>
                <a:avLst/>
                <a:gdLst>
                  <a:gd name="connsiteX0" fmla="*/ 72388 w 141408"/>
                  <a:gd name="connsiteY0" fmla="*/ 5050 h 242414"/>
                  <a:gd name="connsiteX1" fmla="*/ 67674 w 141408"/>
                  <a:gd name="connsiteY1" fmla="*/ 9091 h 242414"/>
                  <a:gd name="connsiteX2" fmla="*/ 64307 w 141408"/>
                  <a:gd name="connsiteY2" fmla="*/ 14478 h 242414"/>
                  <a:gd name="connsiteX3" fmla="*/ 54880 w 141408"/>
                  <a:gd name="connsiteY3" fmla="*/ 30639 h 242414"/>
                  <a:gd name="connsiteX4" fmla="*/ 25925 w 141408"/>
                  <a:gd name="connsiteY4" fmla="*/ 89222 h 242414"/>
                  <a:gd name="connsiteX5" fmla="*/ 5050 w 141408"/>
                  <a:gd name="connsiteY5" fmla="*/ 143092 h 242414"/>
                  <a:gd name="connsiteX6" fmla="*/ 74408 w 141408"/>
                  <a:gd name="connsiteY6" fmla="*/ 238711 h 242414"/>
                  <a:gd name="connsiteX7" fmla="*/ 141072 w 141408"/>
                  <a:gd name="connsiteY7" fmla="*/ 144439 h 242414"/>
                  <a:gd name="connsiteX8" fmla="*/ 81142 w 141408"/>
                  <a:gd name="connsiteY8" fmla="*/ 14478 h 242414"/>
                  <a:gd name="connsiteX9" fmla="*/ 77775 w 141408"/>
                  <a:gd name="connsiteY9" fmla="*/ 8417 h 242414"/>
                  <a:gd name="connsiteX10" fmla="*/ 72388 w 141408"/>
                  <a:gd name="connsiteY10" fmla="*/ 5050 h 242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408" h="242414">
                    <a:moveTo>
                      <a:pt x="72388" y="5050"/>
                    </a:moveTo>
                    <a:cubicBezTo>
                      <a:pt x="71041" y="5050"/>
                      <a:pt x="69021" y="6397"/>
                      <a:pt x="67674" y="9091"/>
                    </a:cubicBezTo>
                    <a:cubicBezTo>
                      <a:pt x="67674" y="9091"/>
                      <a:pt x="66327" y="11111"/>
                      <a:pt x="64307" y="14478"/>
                    </a:cubicBezTo>
                    <a:cubicBezTo>
                      <a:pt x="60940" y="19865"/>
                      <a:pt x="57574" y="25252"/>
                      <a:pt x="54880" y="30639"/>
                    </a:cubicBezTo>
                    <a:cubicBezTo>
                      <a:pt x="47473" y="43433"/>
                      <a:pt x="36699" y="63634"/>
                      <a:pt x="25925" y="89222"/>
                    </a:cubicBezTo>
                    <a:cubicBezTo>
                      <a:pt x="18518" y="106730"/>
                      <a:pt x="11111" y="124911"/>
                      <a:pt x="5050" y="143092"/>
                    </a:cubicBezTo>
                    <a:cubicBezTo>
                      <a:pt x="26598" y="164640"/>
                      <a:pt x="55553" y="197636"/>
                      <a:pt x="74408" y="238711"/>
                    </a:cubicBezTo>
                    <a:cubicBezTo>
                      <a:pt x="89222" y="207063"/>
                      <a:pt x="111444" y="175414"/>
                      <a:pt x="141072" y="144439"/>
                    </a:cubicBezTo>
                    <a:cubicBezTo>
                      <a:pt x="120871" y="83162"/>
                      <a:pt x="92589" y="33332"/>
                      <a:pt x="81142" y="14478"/>
                    </a:cubicBezTo>
                    <a:cubicBezTo>
                      <a:pt x="78448" y="10437"/>
                      <a:pt x="77775" y="8417"/>
                      <a:pt x="77775" y="8417"/>
                    </a:cubicBezTo>
                    <a:cubicBezTo>
                      <a:pt x="74408" y="5050"/>
                      <a:pt x="72388" y="5050"/>
                      <a:pt x="72388"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3" name="Freeform: Shape 22">
                <a:extLst>
                  <a:ext uri="{FF2B5EF4-FFF2-40B4-BE49-F238E27FC236}">
                    <a16:creationId xmlns:a16="http://schemas.microsoft.com/office/drawing/2014/main" id="{335DC608-6915-4FC8-8455-8AB7FA4A3637}"/>
                  </a:ext>
                </a:extLst>
              </p:cNvPr>
              <p:cNvSpPr/>
              <p:nvPr/>
            </p:nvSpPr>
            <p:spPr>
              <a:xfrm>
                <a:off x="780160" y="5890124"/>
                <a:ext cx="141409" cy="329954"/>
              </a:xfrm>
              <a:custGeom>
                <a:avLst/>
                <a:gdLst>
                  <a:gd name="connsiteX0" fmla="*/ 124911 w 141408"/>
                  <a:gd name="connsiteY0" fmla="*/ 5050 h 329953"/>
                  <a:gd name="connsiteX1" fmla="*/ 120871 w 141408"/>
                  <a:gd name="connsiteY1" fmla="*/ 5724 h 329953"/>
                  <a:gd name="connsiteX2" fmla="*/ 120871 w 141408"/>
                  <a:gd name="connsiteY2" fmla="*/ 5724 h 329953"/>
                  <a:gd name="connsiteX3" fmla="*/ 120871 w 141408"/>
                  <a:gd name="connsiteY3" fmla="*/ 5724 h 329953"/>
                  <a:gd name="connsiteX4" fmla="*/ 114810 w 141408"/>
                  <a:gd name="connsiteY4" fmla="*/ 8417 h 329953"/>
                  <a:gd name="connsiteX5" fmla="*/ 99996 w 141408"/>
                  <a:gd name="connsiteY5" fmla="*/ 15151 h 329953"/>
                  <a:gd name="connsiteX6" fmla="*/ 97976 w 141408"/>
                  <a:gd name="connsiteY6" fmla="*/ 15824 h 329953"/>
                  <a:gd name="connsiteX7" fmla="*/ 42759 w 141408"/>
                  <a:gd name="connsiteY7" fmla="*/ 46126 h 329953"/>
                  <a:gd name="connsiteX8" fmla="*/ 36699 w 141408"/>
                  <a:gd name="connsiteY8" fmla="*/ 49493 h 329953"/>
                  <a:gd name="connsiteX9" fmla="*/ 48146 w 141408"/>
                  <a:gd name="connsiteY9" fmla="*/ 64981 h 329953"/>
                  <a:gd name="connsiteX10" fmla="*/ 48146 w 141408"/>
                  <a:gd name="connsiteY10" fmla="*/ 65654 h 329953"/>
                  <a:gd name="connsiteX11" fmla="*/ 58920 w 141408"/>
                  <a:gd name="connsiteY11" fmla="*/ 172047 h 329953"/>
                  <a:gd name="connsiteX12" fmla="*/ 46126 w 141408"/>
                  <a:gd name="connsiteY12" fmla="*/ 269013 h 329953"/>
                  <a:gd name="connsiteX13" fmla="*/ 5050 w 141408"/>
                  <a:gd name="connsiteY13" fmla="*/ 328270 h 329953"/>
                  <a:gd name="connsiteX14" fmla="*/ 99323 w 141408"/>
                  <a:gd name="connsiteY14" fmla="*/ 261606 h 329953"/>
                  <a:gd name="connsiteX15" fmla="*/ 137032 w 141408"/>
                  <a:gd name="connsiteY15" fmla="*/ 85182 h 329953"/>
                  <a:gd name="connsiteX16" fmla="*/ 134338 w 141408"/>
                  <a:gd name="connsiteY16" fmla="*/ 31985 h 329953"/>
                  <a:gd name="connsiteX17" fmla="*/ 132318 w 141408"/>
                  <a:gd name="connsiteY17" fmla="*/ 11784 h 329953"/>
                  <a:gd name="connsiteX18" fmla="*/ 124911 w 141408"/>
                  <a:gd name="connsiteY18" fmla="*/ 5050 h 329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1408" h="329953">
                    <a:moveTo>
                      <a:pt x="124911" y="5050"/>
                    </a:moveTo>
                    <a:cubicBezTo>
                      <a:pt x="124238" y="5050"/>
                      <a:pt x="122891" y="5050"/>
                      <a:pt x="120871" y="5724"/>
                    </a:cubicBezTo>
                    <a:lnTo>
                      <a:pt x="120871" y="5724"/>
                    </a:lnTo>
                    <a:lnTo>
                      <a:pt x="120871" y="5724"/>
                    </a:lnTo>
                    <a:cubicBezTo>
                      <a:pt x="120871" y="5724"/>
                      <a:pt x="118851" y="6397"/>
                      <a:pt x="114810" y="8417"/>
                    </a:cubicBezTo>
                    <a:cubicBezTo>
                      <a:pt x="111444" y="9764"/>
                      <a:pt x="106057" y="12457"/>
                      <a:pt x="99996" y="15151"/>
                    </a:cubicBezTo>
                    <a:lnTo>
                      <a:pt x="97976" y="15824"/>
                    </a:lnTo>
                    <a:cubicBezTo>
                      <a:pt x="79122" y="25252"/>
                      <a:pt x="60267" y="35352"/>
                      <a:pt x="42759" y="46126"/>
                    </a:cubicBezTo>
                    <a:cubicBezTo>
                      <a:pt x="40739" y="47473"/>
                      <a:pt x="38719" y="48820"/>
                      <a:pt x="36699" y="49493"/>
                    </a:cubicBezTo>
                    <a:cubicBezTo>
                      <a:pt x="42086" y="52187"/>
                      <a:pt x="46126" y="58247"/>
                      <a:pt x="48146" y="64981"/>
                    </a:cubicBezTo>
                    <a:cubicBezTo>
                      <a:pt x="48146" y="64981"/>
                      <a:pt x="48146" y="65654"/>
                      <a:pt x="48146" y="65654"/>
                    </a:cubicBezTo>
                    <a:cubicBezTo>
                      <a:pt x="50840" y="77775"/>
                      <a:pt x="58920" y="121544"/>
                      <a:pt x="58920" y="172047"/>
                    </a:cubicBezTo>
                    <a:cubicBezTo>
                      <a:pt x="58920" y="208409"/>
                      <a:pt x="54880" y="241405"/>
                      <a:pt x="46126" y="269013"/>
                    </a:cubicBezTo>
                    <a:cubicBezTo>
                      <a:pt x="36699" y="297968"/>
                      <a:pt x="19865" y="316823"/>
                      <a:pt x="5050" y="328270"/>
                    </a:cubicBezTo>
                    <a:cubicBezTo>
                      <a:pt x="42086" y="326250"/>
                      <a:pt x="75755" y="303355"/>
                      <a:pt x="99323" y="261606"/>
                    </a:cubicBezTo>
                    <a:cubicBezTo>
                      <a:pt x="130298" y="207063"/>
                      <a:pt x="137032" y="135685"/>
                      <a:pt x="137032" y="85182"/>
                    </a:cubicBezTo>
                    <a:cubicBezTo>
                      <a:pt x="137032" y="67674"/>
                      <a:pt x="136358" y="49493"/>
                      <a:pt x="134338" y="31985"/>
                    </a:cubicBezTo>
                    <a:cubicBezTo>
                      <a:pt x="132992" y="19191"/>
                      <a:pt x="132318" y="11784"/>
                      <a:pt x="132318" y="11784"/>
                    </a:cubicBezTo>
                    <a:cubicBezTo>
                      <a:pt x="131645" y="7744"/>
                      <a:pt x="129625" y="5050"/>
                      <a:pt x="124911"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4" name="Freeform: Shape 23">
                <a:extLst>
                  <a:ext uri="{FF2B5EF4-FFF2-40B4-BE49-F238E27FC236}">
                    <a16:creationId xmlns:a16="http://schemas.microsoft.com/office/drawing/2014/main" id="{56DB3E12-B90B-4EBD-B985-8AE12F7A5742}"/>
                  </a:ext>
                </a:extLst>
              </p:cNvPr>
              <p:cNvSpPr/>
              <p:nvPr/>
            </p:nvSpPr>
            <p:spPr>
              <a:xfrm>
                <a:off x="739084" y="5847701"/>
                <a:ext cx="87539" cy="107740"/>
              </a:xfrm>
              <a:custGeom>
                <a:avLst/>
                <a:gdLst>
                  <a:gd name="connsiteX0" fmla="*/ 62287 w 87538"/>
                  <a:gd name="connsiteY0" fmla="*/ 5050 h 107739"/>
                  <a:gd name="connsiteX1" fmla="*/ 60940 w 87538"/>
                  <a:gd name="connsiteY1" fmla="*/ 5050 h 107739"/>
                  <a:gd name="connsiteX2" fmla="*/ 60940 w 87538"/>
                  <a:gd name="connsiteY2" fmla="*/ 5050 h 107739"/>
                  <a:gd name="connsiteX3" fmla="*/ 60940 w 87538"/>
                  <a:gd name="connsiteY3" fmla="*/ 5050 h 107739"/>
                  <a:gd name="connsiteX4" fmla="*/ 57574 w 87538"/>
                  <a:gd name="connsiteY4" fmla="*/ 6397 h 107739"/>
                  <a:gd name="connsiteX5" fmla="*/ 57574 w 87538"/>
                  <a:gd name="connsiteY5" fmla="*/ 6397 h 107739"/>
                  <a:gd name="connsiteX6" fmla="*/ 57574 w 87538"/>
                  <a:gd name="connsiteY6" fmla="*/ 6397 h 107739"/>
                  <a:gd name="connsiteX7" fmla="*/ 36699 w 87538"/>
                  <a:gd name="connsiteY7" fmla="*/ 20538 h 107739"/>
                  <a:gd name="connsiteX8" fmla="*/ 5050 w 87538"/>
                  <a:gd name="connsiteY8" fmla="*/ 45453 h 107739"/>
                  <a:gd name="connsiteX9" fmla="*/ 31312 w 87538"/>
                  <a:gd name="connsiteY9" fmla="*/ 108077 h 107739"/>
                  <a:gd name="connsiteX10" fmla="*/ 85855 w 87538"/>
                  <a:gd name="connsiteY10" fmla="*/ 71041 h 107739"/>
                  <a:gd name="connsiteX11" fmla="*/ 70368 w 87538"/>
                  <a:gd name="connsiteY11" fmla="*/ 11784 h 107739"/>
                  <a:gd name="connsiteX12" fmla="*/ 70368 w 87538"/>
                  <a:gd name="connsiteY12" fmla="*/ 11111 h 107739"/>
                  <a:gd name="connsiteX13" fmla="*/ 62287 w 87538"/>
                  <a:gd name="connsiteY13" fmla="*/ 5050 h 107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7538" h="107739">
                    <a:moveTo>
                      <a:pt x="62287" y="5050"/>
                    </a:moveTo>
                    <a:cubicBezTo>
                      <a:pt x="61614" y="5050"/>
                      <a:pt x="61614" y="5050"/>
                      <a:pt x="60940" y="5050"/>
                    </a:cubicBezTo>
                    <a:lnTo>
                      <a:pt x="60940" y="5050"/>
                    </a:lnTo>
                    <a:lnTo>
                      <a:pt x="60940" y="5050"/>
                    </a:lnTo>
                    <a:cubicBezTo>
                      <a:pt x="59594" y="5050"/>
                      <a:pt x="58920" y="5724"/>
                      <a:pt x="57574" y="6397"/>
                    </a:cubicBezTo>
                    <a:lnTo>
                      <a:pt x="57574" y="6397"/>
                    </a:lnTo>
                    <a:lnTo>
                      <a:pt x="57574" y="6397"/>
                    </a:lnTo>
                    <a:cubicBezTo>
                      <a:pt x="57574" y="6397"/>
                      <a:pt x="49493" y="11784"/>
                      <a:pt x="36699" y="20538"/>
                    </a:cubicBezTo>
                    <a:cubicBezTo>
                      <a:pt x="29965" y="25252"/>
                      <a:pt x="18518" y="34005"/>
                      <a:pt x="5050" y="45453"/>
                    </a:cubicBezTo>
                    <a:cubicBezTo>
                      <a:pt x="15151" y="66327"/>
                      <a:pt x="23905" y="87202"/>
                      <a:pt x="31312" y="108077"/>
                    </a:cubicBezTo>
                    <a:cubicBezTo>
                      <a:pt x="47473" y="95283"/>
                      <a:pt x="65654" y="83162"/>
                      <a:pt x="85855" y="71041"/>
                    </a:cubicBezTo>
                    <a:cubicBezTo>
                      <a:pt x="79122" y="41413"/>
                      <a:pt x="73061" y="19865"/>
                      <a:pt x="70368" y="11784"/>
                    </a:cubicBezTo>
                    <a:cubicBezTo>
                      <a:pt x="70368" y="11784"/>
                      <a:pt x="70368" y="11111"/>
                      <a:pt x="70368" y="11111"/>
                    </a:cubicBezTo>
                    <a:cubicBezTo>
                      <a:pt x="68348" y="7070"/>
                      <a:pt x="65654" y="5050"/>
                      <a:pt x="62287"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5" name="Freeform: Shape 24">
                <a:extLst>
                  <a:ext uri="{FF2B5EF4-FFF2-40B4-BE49-F238E27FC236}">
                    <a16:creationId xmlns:a16="http://schemas.microsoft.com/office/drawing/2014/main" id="{D84C2F6C-EE3F-45FF-89BC-B6D5E5B2F28F}"/>
                  </a:ext>
                </a:extLst>
              </p:cNvPr>
              <p:cNvSpPr/>
              <p:nvPr/>
            </p:nvSpPr>
            <p:spPr>
              <a:xfrm>
                <a:off x="556600" y="5847701"/>
                <a:ext cx="87539" cy="107740"/>
              </a:xfrm>
              <a:custGeom>
                <a:avLst/>
                <a:gdLst>
                  <a:gd name="connsiteX0" fmla="*/ 27272 w 87538"/>
                  <a:gd name="connsiteY0" fmla="*/ 5050 h 107739"/>
                  <a:gd name="connsiteX1" fmla="*/ 19865 w 87538"/>
                  <a:gd name="connsiteY1" fmla="*/ 11111 h 107739"/>
                  <a:gd name="connsiteX2" fmla="*/ 19865 w 87538"/>
                  <a:gd name="connsiteY2" fmla="*/ 11784 h 107739"/>
                  <a:gd name="connsiteX3" fmla="*/ 5050 w 87538"/>
                  <a:gd name="connsiteY3" fmla="*/ 70368 h 107739"/>
                  <a:gd name="connsiteX4" fmla="*/ 59594 w 87538"/>
                  <a:gd name="connsiteY4" fmla="*/ 107403 h 107739"/>
                  <a:gd name="connsiteX5" fmla="*/ 85855 w 87538"/>
                  <a:gd name="connsiteY5" fmla="*/ 44779 h 107739"/>
                  <a:gd name="connsiteX6" fmla="*/ 54207 w 87538"/>
                  <a:gd name="connsiteY6" fmla="*/ 19865 h 107739"/>
                  <a:gd name="connsiteX7" fmla="*/ 32659 w 87538"/>
                  <a:gd name="connsiteY7" fmla="*/ 6397 h 107739"/>
                  <a:gd name="connsiteX8" fmla="*/ 32659 w 87538"/>
                  <a:gd name="connsiteY8" fmla="*/ 6397 h 107739"/>
                  <a:gd name="connsiteX9" fmla="*/ 32659 w 87538"/>
                  <a:gd name="connsiteY9" fmla="*/ 6397 h 107739"/>
                  <a:gd name="connsiteX10" fmla="*/ 29292 w 87538"/>
                  <a:gd name="connsiteY10" fmla="*/ 5050 h 107739"/>
                  <a:gd name="connsiteX11" fmla="*/ 29292 w 87538"/>
                  <a:gd name="connsiteY11" fmla="*/ 5050 h 107739"/>
                  <a:gd name="connsiteX12" fmla="*/ 29292 w 87538"/>
                  <a:gd name="connsiteY12" fmla="*/ 5050 h 107739"/>
                  <a:gd name="connsiteX13" fmla="*/ 27272 w 87538"/>
                  <a:gd name="connsiteY13" fmla="*/ 5050 h 107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7538" h="107739">
                    <a:moveTo>
                      <a:pt x="27272" y="5050"/>
                    </a:moveTo>
                    <a:cubicBezTo>
                      <a:pt x="23905" y="5050"/>
                      <a:pt x="21211" y="7070"/>
                      <a:pt x="19865" y="11111"/>
                    </a:cubicBezTo>
                    <a:cubicBezTo>
                      <a:pt x="19865" y="11111"/>
                      <a:pt x="19865" y="11784"/>
                      <a:pt x="19865" y="11784"/>
                    </a:cubicBezTo>
                    <a:cubicBezTo>
                      <a:pt x="17171" y="19865"/>
                      <a:pt x="10437" y="41413"/>
                      <a:pt x="5050" y="70368"/>
                    </a:cubicBezTo>
                    <a:cubicBezTo>
                      <a:pt x="25252" y="82488"/>
                      <a:pt x="43433" y="94609"/>
                      <a:pt x="59594" y="107403"/>
                    </a:cubicBezTo>
                    <a:cubicBezTo>
                      <a:pt x="67001" y="87202"/>
                      <a:pt x="75755" y="66327"/>
                      <a:pt x="85855" y="44779"/>
                    </a:cubicBezTo>
                    <a:cubicBezTo>
                      <a:pt x="75081" y="36026"/>
                      <a:pt x="64307" y="27272"/>
                      <a:pt x="54207" y="19865"/>
                    </a:cubicBezTo>
                    <a:cubicBezTo>
                      <a:pt x="40739" y="11784"/>
                      <a:pt x="32659" y="6397"/>
                      <a:pt x="32659" y="6397"/>
                    </a:cubicBezTo>
                    <a:lnTo>
                      <a:pt x="32659" y="6397"/>
                    </a:lnTo>
                    <a:lnTo>
                      <a:pt x="32659" y="6397"/>
                    </a:lnTo>
                    <a:cubicBezTo>
                      <a:pt x="31312" y="5724"/>
                      <a:pt x="29965" y="5050"/>
                      <a:pt x="29292" y="5050"/>
                    </a:cubicBezTo>
                    <a:lnTo>
                      <a:pt x="29292" y="5050"/>
                    </a:lnTo>
                    <a:lnTo>
                      <a:pt x="29292" y="5050"/>
                    </a:lnTo>
                    <a:cubicBezTo>
                      <a:pt x="28618" y="5050"/>
                      <a:pt x="27945" y="5050"/>
                      <a:pt x="27272"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6" name="Freeform: Shape 25">
                <a:extLst>
                  <a:ext uri="{FF2B5EF4-FFF2-40B4-BE49-F238E27FC236}">
                    <a16:creationId xmlns:a16="http://schemas.microsoft.com/office/drawing/2014/main" id="{17529FAE-F330-4F78-8761-00EAFEAD7E05}"/>
                  </a:ext>
                </a:extLst>
              </p:cNvPr>
              <p:cNvSpPr/>
              <p:nvPr/>
            </p:nvSpPr>
            <p:spPr>
              <a:xfrm>
                <a:off x="366035" y="5983049"/>
                <a:ext cx="94273" cy="101006"/>
              </a:xfrm>
              <a:custGeom>
                <a:avLst/>
                <a:gdLst>
                  <a:gd name="connsiteX0" fmla="*/ 35352 w 94272"/>
                  <a:gd name="connsiteY0" fmla="*/ 5050 h 101006"/>
                  <a:gd name="connsiteX1" fmla="*/ 17844 w 94272"/>
                  <a:gd name="connsiteY1" fmla="*/ 5050 h 101006"/>
                  <a:gd name="connsiteX2" fmla="*/ 7070 w 94272"/>
                  <a:gd name="connsiteY2" fmla="*/ 11784 h 101006"/>
                  <a:gd name="connsiteX3" fmla="*/ 5050 w 94272"/>
                  <a:gd name="connsiteY3" fmla="*/ 19865 h 101006"/>
                  <a:gd name="connsiteX4" fmla="*/ 43433 w 94272"/>
                  <a:gd name="connsiteY4" fmla="*/ 95956 h 101006"/>
                  <a:gd name="connsiteX5" fmla="*/ 92589 w 94272"/>
                  <a:gd name="connsiteY5" fmla="*/ 74408 h 101006"/>
                  <a:gd name="connsiteX6" fmla="*/ 86529 w 94272"/>
                  <a:gd name="connsiteY6" fmla="*/ 7744 h 101006"/>
                  <a:gd name="connsiteX7" fmla="*/ 40739 w 94272"/>
                  <a:gd name="connsiteY7" fmla="*/ 5050 h 101006"/>
                  <a:gd name="connsiteX8" fmla="*/ 35352 w 94272"/>
                  <a:gd name="connsiteY8" fmla="*/ 5050 h 101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72" h="101006">
                    <a:moveTo>
                      <a:pt x="35352" y="5050"/>
                    </a:moveTo>
                    <a:cubicBezTo>
                      <a:pt x="24578" y="5050"/>
                      <a:pt x="17844" y="5050"/>
                      <a:pt x="17844" y="5050"/>
                    </a:cubicBezTo>
                    <a:cubicBezTo>
                      <a:pt x="13804" y="5050"/>
                      <a:pt x="9764" y="7744"/>
                      <a:pt x="7070" y="11784"/>
                    </a:cubicBezTo>
                    <a:cubicBezTo>
                      <a:pt x="5724" y="13804"/>
                      <a:pt x="5050" y="17171"/>
                      <a:pt x="5050" y="19865"/>
                    </a:cubicBezTo>
                    <a:cubicBezTo>
                      <a:pt x="5724" y="27272"/>
                      <a:pt x="11111" y="54880"/>
                      <a:pt x="43433" y="95956"/>
                    </a:cubicBezTo>
                    <a:cubicBezTo>
                      <a:pt x="60267" y="87875"/>
                      <a:pt x="77101" y="80468"/>
                      <a:pt x="92589" y="74408"/>
                    </a:cubicBezTo>
                    <a:cubicBezTo>
                      <a:pt x="89222" y="54207"/>
                      <a:pt x="87202" y="31312"/>
                      <a:pt x="86529" y="7744"/>
                    </a:cubicBezTo>
                    <a:cubicBezTo>
                      <a:pt x="66327" y="5724"/>
                      <a:pt x="50840" y="5050"/>
                      <a:pt x="40739" y="5050"/>
                    </a:cubicBezTo>
                    <a:cubicBezTo>
                      <a:pt x="39392" y="5050"/>
                      <a:pt x="37372" y="5050"/>
                      <a:pt x="35352"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7" name="Freeform: Shape 26">
                <a:extLst>
                  <a:ext uri="{FF2B5EF4-FFF2-40B4-BE49-F238E27FC236}">
                    <a16:creationId xmlns:a16="http://schemas.microsoft.com/office/drawing/2014/main" id="{BAFF6534-2B77-4FA5-8C66-E2F037A1F4A3}"/>
                  </a:ext>
                </a:extLst>
              </p:cNvPr>
              <p:cNvSpPr/>
              <p:nvPr/>
            </p:nvSpPr>
            <p:spPr>
              <a:xfrm>
                <a:off x="921569" y="5983049"/>
                <a:ext cx="94273" cy="101006"/>
              </a:xfrm>
              <a:custGeom>
                <a:avLst/>
                <a:gdLst>
                  <a:gd name="connsiteX0" fmla="*/ 62287 w 94272"/>
                  <a:gd name="connsiteY0" fmla="*/ 5050 h 101006"/>
                  <a:gd name="connsiteX1" fmla="*/ 56227 w 94272"/>
                  <a:gd name="connsiteY1" fmla="*/ 5050 h 101006"/>
                  <a:gd name="connsiteX2" fmla="*/ 11111 w 94272"/>
                  <a:gd name="connsiteY2" fmla="*/ 7744 h 101006"/>
                  <a:gd name="connsiteX3" fmla="*/ 5050 w 94272"/>
                  <a:gd name="connsiteY3" fmla="*/ 74408 h 101006"/>
                  <a:gd name="connsiteX4" fmla="*/ 54207 w 94272"/>
                  <a:gd name="connsiteY4" fmla="*/ 95956 h 101006"/>
                  <a:gd name="connsiteX5" fmla="*/ 92589 w 94272"/>
                  <a:gd name="connsiteY5" fmla="*/ 19865 h 101006"/>
                  <a:gd name="connsiteX6" fmla="*/ 90569 w 94272"/>
                  <a:gd name="connsiteY6" fmla="*/ 11784 h 101006"/>
                  <a:gd name="connsiteX7" fmla="*/ 79795 w 94272"/>
                  <a:gd name="connsiteY7" fmla="*/ 5050 h 101006"/>
                  <a:gd name="connsiteX8" fmla="*/ 62287 w 94272"/>
                  <a:gd name="connsiteY8" fmla="*/ 5050 h 101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72" h="101006">
                    <a:moveTo>
                      <a:pt x="62287" y="5050"/>
                    </a:moveTo>
                    <a:cubicBezTo>
                      <a:pt x="60267" y="5050"/>
                      <a:pt x="58247" y="5050"/>
                      <a:pt x="56227" y="5050"/>
                    </a:cubicBezTo>
                    <a:cubicBezTo>
                      <a:pt x="46800" y="5724"/>
                      <a:pt x="31312" y="5724"/>
                      <a:pt x="11111" y="7744"/>
                    </a:cubicBezTo>
                    <a:cubicBezTo>
                      <a:pt x="10437" y="30639"/>
                      <a:pt x="8417" y="52860"/>
                      <a:pt x="5050" y="74408"/>
                    </a:cubicBezTo>
                    <a:cubicBezTo>
                      <a:pt x="21211" y="80468"/>
                      <a:pt x="38046" y="87875"/>
                      <a:pt x="54207" y="95956"/>
                    </a:cubicBezTo>
                    <a:cubicBezTo>
                      <a:pt x="87202" y="54880"/>
                      <a:pt x="91916" y="27272"/>
                      <a:pt x="92589" y="19865"/>
                    </a:cubicBezTo>
                    <a:cubicBezTo>
                      <a:pt x="92589" y="17171"/>
                      <a:pt x="91242" y="13131"/>
                      <a:pt x="90569" y="11784"/>
                    </a:cubicBezTo>
                    <a:cubicBezTo>
                      <a:pt x="87875" y="7744"/>
                      <a:pt x="83835" y="5724"/>
                      <a:pt x="79795" y="5050"/>
                    </a:cubicBezTo>
                    <a:cubicBezTo>
                      <a:pt x="79795" y="5724"/>
                      <a:pt x="73061" y="5050"/>
                      <a:pt x="62287"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8" name="Freeform: Shape 27">
                <a:extLst>
                  <a:ext uri="{FF2B5EF4-FFF2-40B4-BE49-F238E27FC236}">
                    <a16:creationId xmlns:a16="http://schemas.microsoft.com/office/drawing/2014/main" id="{269A85B9-E61E-4B5B-9937-33A4F4F37F3E}"/>
                  </a:ext>
                </a:extLst>
              </p:cNvPr>
              <p:cNvSpPr/>
              <p:nvPr/>
            </p:nvSpPr>
            <p:spPr>
              <a:xfrm>
                <a:off x="834030" y="6067894"/>
                <a:ext cx="215480" cy="154876"/>
              </a:xfrm>
              <a:custGeom>
                <a:avLst/>
                <a:gdLst>
                  <a:gd name="connsiteX0" fmla="*/ 89896 w 215480"/>
                  <a:gd name="connsiteY0" fmla="*/ 5050 h 154876"/>
                  <a:gd name="connsiteX1" fmla="*/ 58920 w 215480"/>
                  <a:gd name="connsiteY1" fmla="*/ 92589 h 154876"/>
                  <a:gd name="connsiteX2" fmla="*/ 5050 w 215480"/>
                  <a:gd name="connsiteY2" fmla="*/ 150499 h 154876"/>
                  <a:gd name="connsiteX3" fmla="*/ 209083 w 215480"/>
                  <a:gd name="connsiteY3" fmla="*/ 86529 h 154876"/>
                  <a:gd name="connsiteX4" fmla="*/ 209083 w 215480"/>
                  <a:gd name="connsiteY4" fmla="*/ 86529 h 154876"/>
                  <a:gd name="connsiteX5" fmla="*/ 211103 w 215480"/>
                  <a:gd name="connsiteY5" fmla="*/ 79122 h 154876"/>
                  <a:gd name="connsiteX6" fmla="*/ 205716 w 215480"/>
                  <a:gd name="connsiteY6" fmla="*/ 67674 h 154876"/>
                  <a:gd name="connsiteX7" fmla="*/ 200329 w 215480"/>
                  <a:gd name="connsiteY7" fmla="*/ 64307 h 154876"/>
                  <a:gd name="connsiteX8" fmla="*/ 200329 w 215480"/>
                  <a:gd name="connsiteY8" fmla="*/ 64307 h 154876"/>
                  <a:gd name="connsiteX9" fmla="*/ 200329 w 215480"/>
                  <a:gd name="connsiteY9" fmla="*/ 64307 h 154876"/>
                  <a:gd name="connsiteX10" fmla="*/ 189555 w 215480"/>
                  <a:gd name="connsiteY10" fmla="*/ 56900 h 154876"/>
                  <a:gd name="connsiteX11" fmla="*/ 185515 w 215480"/>
                  <a:gd name="connsiteY11" fmla="*/ 54207 h 154876"/>
                  <a:gd name="connsiteX12" fmla="*/ 134338 w 215480"/>
                  <a:gd name="connsiteY12" fmla="*/ 25252 h 154876"/>
                  <a:gd name="connsiteX13" fmla="*/ 89896 w 215480"/>
                  <a:gd name="connsiteY13" fmla="*/ 5050 h 154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5480" h="154876">
                    <a:moveTo>
                      <a:pt x="89896" y="5050"/>
                    </a:moveTo>
                    <a:cubicBezTo>
                      <a:pt x="83162" y="38719"/>
                      <a:pt x="73061" y="68348"/>
                      <a:pt x="58920" y="92589"/>
                    </a:cubicBezTo>
                    <a:cubicBezTo>
                      <a:pt x="44106" y="118177"/>
                      <a:pt x="25925" y="137705"/>
                      <a:pt x="5050" y="150499"/>
                    </a:cubicBezTo>
                    <a:cubicBezTo>
                      <a:pt x="160600" y="141745"/>
                      <a:pt x="204369" y="91916"/>
                      <a:pt x="209083" y="86529"/>
                    </a:cubicBezTo>
                    <a:lnTo>
                      <a:pt x="209083" y="86529"/>
                    </a:lnTo>
                    <a:cubicBezTo>
                      <a:pt x="210430" y="84509"/>
                      <a:pt x="211103" y="81815"/>
                      <a:pt x="211103" y="79122"/>
                    </a:cubicBezTo>
                    <a:cubicBezTo>
                      <a:pt x="211103" y="74408"/>
                      <a:pt x="209083" y="70368"/>
                      <a:pt x="205716" y="67674"/>
                    </a:cubicBezTo>
                    <a:cubicBezTo>
                      <a:pt x="205716" y="67674"/>
                      <a:pt x="203696" y="66327"/>
                      <a:pt x="200329" y="64307"/>
                    </a:cubicBezTo>
                    <a:lnTo>
                      <a:pt x="200329" y="64307"/>
                    </a:lnTo>
                    <a:lnTo>
                      <a:pt x="200329" y="64307"/>
                    </a:lnTo>
                    <a:cubicBezTo>
                      <a:pt x="197636" y="62287"/>
                      <a:pt x="194269" y="60267"/>
                      <a:pt x="189555" y="56900"/>
                    </a:cubicBezTo>
                    <a:cubicBezTo>
                      <a:pt x="188208" y="56227"/>
                      <a:pt x="186862" y="55553"/>
                      <a:pt x="185515" y="54207"/>
                    </a:cubicBezTo>
                    <a:cubicBezTo>
                      <a:pt x="174067" y="46800"/>
                      <a:pt x="156560" y="36026"/>
                      <a:pt x="134338" y="25252"/>
                    </a:cubicBezTo>
                    <a:cubicBezTo>
                      <a:pt x="119524" y="17171"/>
                      <a:pt x="104710" y="10437"/>
                      <a:pt x="89896" y="5050"/>
                    </a:cubicBezTo>
                  </a:path>
                </a:pathLst>
              </a:custGeom>
              <a:grpFill/>
              <a:ln w="9525" cap="flat">
                <a:noFill/>
                <a:prstDash val="solid"/>
                <a:miter/>
              </a:ln>
            </p:spPr>
            <p:txBody>
              <a:bodyPr rtlCol="0" anchor="ctr"/>
              <a:lstStyle/>
              <a:p>
                <a:endParaRPr lang="en-AU" sz="1350">
                  <a:solidFill>
                    <a:srgbClr val="262626"/>
                  </a:solidFill>
                </a:endParaRPr>
              </a:p>
            </p:txBody>
          </p:sp>
          <p:sp>
            <p:nvSpPr>
              <p:cNvPr id="29" name="Freeform: Shape 28">
                <a:extLst>
                  <a:ext uri="{FF2B5EF4-FFF2-40B4-BE49-F238E27FC236}">
                    <a16:creationId xmlns:a16="http://schemas.microsoft.com/office/drawing/2014/main" id="{43FFBDFF-DA61-4500-AFB8-63B2F57942B4}"/>
                  </a:ext>
                </a:extLst>
              </p:cNvPr>
              <p:cNvSpPr/>
              <p:nvPr/>
            </p:nvSpPr>
            <p:spPr>
              <a:xfrm>
                <a:off x="335733" y="6067894"/>
                <a:ext cx="215480" cy="154876"/>
              </a:xfrm>
              <a:custGeom>
                <a:avLst/>
                <a:gdLst>
                  <a:gd name="connsiteX0" fmla="*/ 125584 w 215480"/>
                  <a:gd name="connsiteY0" fmla="*/ 5050 h 154876"/>
                  <a:gd name="connsiteX1" fmla="*/ 15151 w 215480"/>
                  <a:gd name="connsiteY1" fmla="*/ 63634 h 154876"/>
                  <a:gd name="connsiteX2" fmla="*/ 10437 w 215480"/>
                  <a:gd name="connsiteY2" fmla="*/ 67001 h 154876"/>
                  <a:gd name="connsiteX3" fmla="*/ 5050 w 215480"/>
                  <a:gd name="connsiteY3" fmla="*/ 78448 h 154876"/>
                  <a:gd name="connsiteX4" fmla="*/ 7070 w 215480"/>
                  <a:gd name="connsiteY4" fmla="*/ 85855 h 154876"/>
                  <a:gd name="connsiteX5" fmla="*/ 7070 w 215480"/>
                  <a:gd name="connsiteY5" fmla="*/ 86529 h 154876"/>
                  <a:gd name="connsiteX6" fmla="*/ 8417 w 215480"/>
                  <a:gd name="connsiteY6" fmla="*/ 87875 h 154876"/>
                  <a:gd name="connsiteX7" fmla="*/ 9091 w 215480"/>
                  <a:gd name="connsiteY7" fmla="*/ 88549 h 154876"/>
                  <a:gd name="connsiteX8" fmla="*/ 16498 w 215480"/>
                  <a:gd name="connsiteY8" fmla="*/ 95283 h 154876"/>
                  <a:gd name="connsiteX9" fmla="*/ 53533 w 215480"/>
                  <a:gd name="connsiteY9" fmla="*/ 117504 h 154876"/>
                  <a:gd name="connsiteX10" fmla="*/ 211103 w 215480"/>
                  <a:gd name="connsiteY10" fmla="*/ 149826 h 154876"/>
                  <a:gd name="connsiteX11" fmla="*/ 157233 w 215480"/>
                  <a:gd name="connsiteY11" fmla="*/ 91916 h 154876"/>
                  <a:gd name="connsiteX12" fmla="*/ 125584 w 215480"/>
                  <a:gd name="connsiteY12" fmla="*/ 5050 h 154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80" h="154876">
                    <a:moveTo>
                      <a:pt x="125584" y="5050"/>
                    </a:moveTo>
                    <a:cubicBezTo>
                      <a:pt x="73061" y="24578"/>
                      <a:pt x="31312" y="52187"/>
                      <a:pt x="15151" y="63634"/>
                    </a:cubicBezTo>
                    <a:cubicBezTo>
                      <a:pt x="11784" y="65654"/>
                      <a:pt x="10437" y="67001"/>
                      <a:pt x="10437" y="67001"/>
                    </a:cubicBezTo>
                    <a:cubicBezTo>
                      <a:pt x="7070" y="69694"/>
                      <a:pt x="5050" y="73735"/>
                      <a:pt x="5050" y="78448"/>
                    </a:cubicBezTo>
                    <a:cubicBezTo>
                      <a:pt x="5050" y="81142"/>
                      <a:pt x="5724" y="83835"/>
                      <a:pt x="7070" y="85855"/>
                    </a:cubicBezTo>
                    <a:cubicBezTo>
                      <a:pt x="7070" y="85855"/>
                      <a:pt x="7070" y="85855"/>
                      <a:pt x="7070" y="86529"/>
                    </a:cubicBezTo>
                    <a:cubicBezTo>
                      <a:pt x="7744" y="87202"/>
                      <a:pt x="7744" y="87202"/>
                      <a:pt x="8417" y="87875"/>
                    </a:cubicBezTo>
                    <a:cubicBezTo>
                      <a:pt x="8417" y="87875"/>
                      <a:pt x="9091" y="88549"/>
                      <a:pt x="9091" y="88549"/>
                    </a:cubicBezTo>
                    <a:cubicBezTo>
                      <a:pt x="10437" y="89896"/>
                      <a:pt x="12457" y="92589"/>
                      <a:pt x="16498" y="95283"/>
                    </a:cubicBezTo>
                    <a:cubicBezTo>
                      <a:pt x="23231" y="100670"/>
                      <a:pt x="34679" y="109423"/>
                      <a:pt x="53533" y="117504"/>
                    </a:cubicBezTo>
                    <a:cubicBezTo>
                      <a:pt x="92589" y="135012"/>
                      <a:pt x="147132" y="146459"/>
                      <a:pt x="211103" y="149826"/>
                    </a:cubicBezTo>
                    <a:cubicBezTo>
                      <a:pt x="190228" y="137032"/>
                      <a:pt x="171374" y="117504"/>
                      <a:pt x="157233" y="91916"/>
                    </a:cubicBezTo>
                    <a:cubicBezTo>
                      <a:pt x="143092" y="68348"/>
                      <a:pt x="132318" y="38719"/>
                      <a:pt x="125584" y="5050"/>
                    </a:cubicBezTo>
                  </a:path>
                </a:pathLst>
              </a:custGeom>
              <a:grpFill/>
              <a:ln w="9525" cap="flat">
                <a:noFill/>
                <a:prstDash val="solid"/>
                <a:miter/>
              </a:ln>
            </p:spPr>
            <p:txBody>
              <a:bodyPr rtlCol="0" anchor="ctr"/>
              <a:lstStyle/>
              <a:p>
                <a:endParaRPr lang="en-AU" sz="1350">
                  <a:solidFill>
                    <a:srgbClr val="262626"/>
                  </a:solidFill>
                </a:endParaRPr>
              </a:p>
            </p:txBody>
          </p:sp>
          <p:sp>
            <p:nvSpPr>
              <p:cNvPr id="30" name="Freeform: Shape 29">
                <a:extLst>
                  <a:ext uri="{FF2B5EF4-FFF2-40B4-BE49-F238E27FC236}">
                    <a16:creationId xmlns:a16="http://schemas.microsoft.com/office/drawing/2014/main" id="{636B73BB-C82B-481D-A273-8C013A91C2A5}"/>
                  </a:ext>
                </a:extLst>
              </p:cNvPr>
              <p:cNvSpPr/>
              <p:nvPr/>
            </p:nvSpPr>
            <p:spPr>
              <a:xfrm>
                <a:off x="705416" y="6224117"/>
                <a:ext cx="215480" cy="40402"/>
              </a:xfrm>
              <a:custGeom>
                <a:avLst/>
                <a:gdLst>
                  <a:gd name="connsiteX0" fmla="*/ 198982 w 215480"/>
                  <a:gd name="connsiteY0" fmla="*/ 5050 h 40402"/>
                  <a:gd name="connsiteX1" fmla="*/ 161273 w 215480"/>
                  <a:gd name="connsiteY1" fmla="*/ 9091 h 40402"/>
                  <a:gd name="connsiteX2" fmla="*/ 153193 w 215480"/>
                  <a:gd name="connsiteY2" fmla="*/ 10437 h 40402"/>
                  <a:gd name="connsiteX3" fmla="*/ 123564 w 215480"/>
                  <a:gd name="connsiteY3" fmla="*/ 11784 h 40402"/>
                  <a:gd name="connsiteX4" fmla="*/ 99323 w 215480"/>
                  <a:gd name="connsiteY4" fmla="*/ 11111 h 40402"/>
                  <a:gd name="connsiteX5" fmla="*/ 98649 w 215480"/>
                  <a:gd name="connsiteY5" fmla="*/ 11111 h 40402"/>
                  <a:gd name="connsiteX6" fmla="*/ 72388 w 215480"/>
                  <a:gd name="connsiteY6" fmla="*/ 10437 h 40402"/>
                  <a:gd name="connsiteX7" fmla="*/ 7070 w 215480"/>
                  <a:gd name="connsiteY7" fmla="*/ 17171 h 40402"/>
                  <a:gd name="connsiteX8" fmla="*/ 5050 w 215480"/>
                  <a:gd name="connsiteY8" fmla="*/ 20538 h 40402"/>
                  <a:gd name="connsiteX9" fmla="*/ 7744 w 215480"/>
                  <a:gd name="connsiteY9" fmla="*/ 21211 h 40402"/>
                  <a:gd name="connsiteX10" fmla="*/ 9091 w 215480"/>
                  <a:gd name="connsiteY10" fmla="*/ 21211 h 40402"/>
                  <a:gd name="connsiteX11" fmla="*/ 33332 w 215480"/>
                  <a:gd name="connsiteY11" fmla="*/ 20538 h 40402"/>
                  <a:gd name="connsiteX12" fmla="*/ 99996 w 215480"/>
                  <a:gd name="connsiteY12" fmla="*/ 29965 h 40402"/>
                  <a:gd name="connsiteX13" fmla="*/ 157233 w 215480"/>
                  <a:gd name="connsiteY13" fmla="*/ 38719 h 40402"/>
                  <a:gd name="connsiteX14" fmla="*/ 209083 w 215480"/>
                  <a:gd name="connsiteY14" fmla="*/ 24578 h 40402"/>
                  <a:gd name="connsiteX15" fmla="*/ 212450 w 215480"/>
                  <a:gd name="connsiteY15" fmla="*/ 15151 h 40402"/>
                  <a:gd name="connsiteX16" fmla="*/ 198982 w 215480"/>
                  <a:gd name="connsiteY16" fmla="*/ 5050 h 40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5480" h="40402">
                    <a:moveTo>
                      <a:pt x="198982" y="5050"/>
                    </a:moveTo>
                    <a:cubicBezTo>
                      <a:pt x="190902" y="5050"/>
                      <a:pt x="179454" y="6397"/>
                      <a:pt x="161273" y="9091"/>
                    </a:cubicBezTo>
                    <a:cubicBezTo>
                      <a:pt x="158580" y="9764"/>
                      <a:pt x="155886" y="9764"/>
                      <a:pt x="153193" y="10437"/>
                    </a:cubicBezTo>
                    <a:cubicBezTo>
                      <a:pt x="145112" y="11784"/>
                      <a:pt x="135685" y="11784"/>
                      <a:pt x="123564" y="11784"/>
                    </a:cubicBezTo>
                    <a:cubicBezTo>
                      <a:pt x="116157" y="11784"/>
                      <a:pt x="108077" y="11784"/>
                      <a:pt x="99323" y="11111"/>
                    </a:cubicBezTo>
                    <a:lnTo>
                      <a:pt x="98649" y="11111"/>
                    </a:lnTo>
                    <a:cubicBezTo>
                      <a:pt x="90569" y="11111"/>
                      <a:pt x="81142" y="10437"/>
                      <a:pt x="72388" y="10437"/>
                    </a:cubicBezTo>
                    <a:cubicBezTo>
                      <a:pt x="53533" y="10437"/>
                      <a:pt x="28618" y="11111"/>
                      <a:pt x="7070" y="17171"/>
                    </a:cubicBezTo>
                    <a:cubicBezTo>
                      <a:pt x="5724" y="18518"/>
                      <a:pt x="5050" y="19865"/>
                      <a:pt x="5050" y="20538"/>
                    </a:cubicBezTo>
                    <a:cubicBezTo>
                      <a:pt x="5050" y="21211"/>
                      <a:pt x="6397" y="21211"/>
                      <a:pt x="7744" y="21211"/>
                    </a:cubicBezTo>
                    <a:cubicBezTo>
                      <a:pt x="7744" y="21211"/>
                      <a:pt x="8417" y="21211"/>
                      <a:pt x="9091" y="21211"/>
                    </a:cubicBezTo>
                    <a:cubicBezTo>
                      <a:pt x="17171" y="20538"/>
                      <a:pt x="25252" y="20538"/>
                      <a:pt x="33332" y="20538"/>
                    </a:cubicBezTo>
                    <a:cubicBezTo>
                      <a:pt x="61614" y="20538"/>
                      <a:pt x="81142" y="25252"/>
                      <a:pt x="99996" y="29965"/>
                    </a:cubicBezTo>
                    <a:cubicBezTo>
                      <a:pt x="117504" y="34679"/>
                      <a:pt x="134338" y="38719"/>
                      <a:pt x="157233" y="38719"/>
                    </a:cubicBezTo>
                    <a:cubicBezTo>
                      <a:pt x="182148" y="38719"/>
                      <a:pt x="201676" y="33332"/>
                      <a:pt x="209083" y="24578"/>
                    </a:cubicBezTo>
                    <a:cubicBezTo>
                      <a:pt x="211776" y="21885"/>
                      <a:pt x="213123" y="18518"/>
                      <a:pt x="212450" y="15151"/>
                    </a:cubicBezTo>
                    <a:cubicBezTo>
                      <a:pt x="211776" y="8417"/>
                      <a:pt x="209756" y="5050"/>
                      <a:pt x="198982" y="5050"/>
                    </a:cubicBezTo>
                  </a:path>
                </a:pathLst>
              </a:custGeom>
              <a:grpFill/>
              <a:ln w="9525" cap="flat">
                <a:noFill/>
                <a:prstDash val="solid"/>
                <a:miter/>
              </a:ln>
            </p:spPr>
            <p:txBody>
              <a:bodyPr rtlCol="0" anchor="ctr"/>
              <a:lstStyle/>
              <a:p>
                <a:endParaRPr lang="en-AU" sz="1350">
                  <a:solidFill>
                    <a:srgbClr val="262626"/>
                  </a:solidFill>
                </a:endParaRPr>
              </a:p>
            </p:txBody>
          </p:sp>
          <p:sp>
            <p:nvSpPr>
              <p:cNvPr id="31" name="Freeform: Shape 30">
                <a:extLst>
                  <a:ext uri="{FF2B5EF4-FFF2-40B4-BE49-F238E27FC236}">
                    <a16:creationId xmlns:a16="http://schemas.microsoft.com/office/drawing/2014/main" id="{4C2F8C7A-F099-4A2D-AA1F-A44277624312}"/>
                  </a:ext>
                </a:extLst>
              </p:cNvPr>
              <p:cNvSpPr/>
              <p:nvPr/>
            </p:nvSpPr>
            <p:spPr>
              <a:xfrm>
                <a:off x="462327" y="6224117"/>
                <a:ext cx="215480" cy="40402"/>
              </a:xfrm>
              <a:custGeom>
                <a:avLst/>
                <a:gdLst>
                  <a:gd name="connsiteX0" fmla="*/ 18518 w 215480"/>
                  <a:gd name="connsiteY0" fmla="*/ 5050 h 40402"/>
                  <a:gd name="connsiteX1" fmla="*/ 5050 w 215480"/>
                  <a:gd name="connsiteY1" fmla="*/ 14478 h 40402"/>
                  <a:gd name="connsiteX2" fmla="*/ 8417 w 215480"/>
                  <a:gd name="connsiteY2" fmla="*/ 23905 h 40402"/>
                  <a:gd name="connsiteX3" fmla="*/ 60940 w 215480"/>
                  <a:gd name="connsiteY3" fmla="*/ 38046 h 40402"/>
                  <a:gd name="connsiteX4" fmla="*/ 118177 w 215480"/>
                  <a:gd name="connsiteY4" fmla="*/ 29292 h 40402"/>
                  <a:gd name="connsiteX5" fmla="*/ 184841 w 215480"/>
                  <a:gd name="connsiteY5" fmla="*/ 19865 h 40402"/>
                  <a:gd name="connsiteX6" fmla="*/ 209756 w 215480"/>
                  <a:gd name="connsiteY6" fmla="*/ 21211 h 40402"/>
                  <a:gd name="connsiteX7" fmla="*/ 211103 w 215480"/>
                  <a:gd name="connsiteY7" fmla="*/ 21211 h 40402"/>
                  <a:gd name="connsiteX8" fmla="*/ 213797 w 215480"/>
                  <a:gd name="connsiteY8" fmla="*/ 20538 h 40402"/>
                  <a:gd name="connsiteX9" fmla="*/ 211776 w 215480"/>
                  <a:gd name="connsiteY9" fmla="*/ 18518 h 40402"/>
                  <a:gd name="connsiteX10" fmla="*/ 146459 w 215480"/>
                  <a:gd name="connsiteY10" fmla="*/ 11784 h 40402"/>
                  <a:gd name="connsiteX11" fmla="*/ 146459 w 215480"/>
                  <a:gd name="connsiteY11" fmla="*/ 11784 h 40402"/>
                  <a:gd name="connsiteX12" fmla="*/ 120197 w 215480"/>
                  <a:gd name="connsiteY12" fmla="*/ 12457 h 40402"/>
                  <a:gd name="connsiteX13" fmla="*/ 119524 w 215480"/>
                  <a:gd name="connsiteY13" fmla="*/ 12457 h 40402"/>
                  <a:gd name="connsiteX14" fmla="*/ 95283 w 215480"/>
                  <a:gd name="connsiteY14" fmla="*/ 13131 h 40402"/>
                  <a:gd name="connsiteX15" fmla="*/ 65654 w 215480"/>
                  <a:gd name="connsiteY15" fmla="*/ 11784 h 40402"/>
                  <a:gd name="connsiteX16" fmla="*/ 56900 w 215480"/>
                  <a:gd name="connsiteY16" fmla="*/ 10437 h 40402"/>
                  <a:gd name="connsiteX17" fmla="*/ 18518 w 215480"/>
                  <a:gd name="connsiteY17" fmla="*/ 5050 h 40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5480" h="40402">
                    <a:moveTo>
                      <a:pt x="18518" y="5050"/>
                    </a:moveTo>
                    <a:cubicBezTo>
                      <a:pt x="7744" y="5050"/>
                      <a:pt x="5724" y="7744"/>
                      <a:pt x="5050" y="14478"/>
                    </a:cubicBezTo>
                    <a:cubicBezTo>
                      <a:pt x="5050" y="17844"/>
                      <a:pt x="5724" y="21211"/>
                      <a:pt x="8417" y="23905"/>
                    </a:cubicBezTo>
                    <a:cubicBezTo>
                      <a:pt x="16498" y="32659"/>
                      <a:pt x="36026" y="38046"/>
                      <a:pt x="60940" y="38046"/>
                    </a:cubicBezTo>
                    <a:cubicBezTo>
                      <a:pt x="83835" y="38046"/>
                      <a:pt x="100670" y="34005"/>
                      <a:pt x="118177" y="29292"/>
                    </a:cubicBezTo>
                    <a:cubicBezTo>
                      <a:pt x="137032" y="24578"/>
                      <a:pt x="155886" y="19865"/>
                      <a:pt x="184841" y="19865"/>
                    </a:cubicBezTo>
                    <a:cubicBezTo>
                      <a:pt x="192922" y="19865"/>
                      <a:pt x="201002" y="20538"/>
                      <a:pt x="209756" y="21211"/>
                    </a:cubicBezTo>
                    <a:cubicBezTo>
                      <a:pt x="210430" y="21211"/>
                      <a:pt x="210430" y="21211"/>
                      <a:pt x="211103" y="21211"/>
                    </a:cubicBezTo>
                    <a:cubicBezTo>
                      <a:pt x="212450" y="21211"/>
                      <a:pt x="213797" y="21211"/>
                      <a:pt x="213797" y="20538"/>
                    </a:cubicBezTo>
                    <a:cubicBezTo>
                      <a:pt x="213797" y="19865"/>
                      <a:pt x="213123" y="18518"/>
                      <a:pt x="211776" y="18518"/>
                    </a:cubicBezTo>
                    <a:cubicBezTo>
                      <a:pt x="190228" y="12457"/>
                      <a:pt x="165314" y="11784"/>
                      <a:pt x="146459" y="11784"/>
                    </a:cubicBezTo>
                    <a:lnTo>
                      <a:pt x="146459" y="11784"/>
                    </a:lnTo>
                    <a:cubicBezTo>
                      <a:pt x="137032" y="11784"/>
                      <a:pt x="128278" y="11784"/>
                      <a:pt x="120197" y="12457"/>
                    </a:cubicBezTo>
                    <a:lnTo>
                      <a:pt x="119524" y="12457"/>
                    </a:lnTo>
                    <a:cubicBezTo>
                      <a:pt x="110770" y="12457"/>
                      <a:pt x="103363" y="13131"/>
                      <a:pt x="95283" y="13131"/>
                    </a:cubicBezTo>
                    <a:cubicBezTo>
                      <a:pt x="82488" y="13131"/>
                      <a:pt x="73061" y="12457"/>
                      <a:pt x="65654" y="11784"/>
                    </a:cubicBezTo>
                    <a:cubicBezTo>
                      <a:pt x="62961" y="11111"/>
                      <a:pt x="59594" y="11111"/>
                      <a:pt x="56900" y="10437"/>
                    </a:cubicBezTo>
                    <a:cubicBezTo>
                      <a:pt x="38046" y="7070"/>
                      <a:pt x="26598" y="5050"/>
                      <a:pt x="18518" y="5050"/>
                    </a:cubicBezTo>
                  </a:path>
                </a:pathLst>
              </a:custGeom>
              <a:grpFill/>
              <a:ln w="9525" cap="flat">
                <a:noFill/>
                <a:prstDash val="solid"/>
                <a:miter/>
              </a:ln>
            </p:spPr>
            <p:txBody>
              <a:bodyPr rtlCol="0" anchor="ctr"/>
              <a:lstStyle/>
              <a:p>
                <a:endParaRPr lang="en-AU" sz="1350">
                  <a:solidFill>
                    <a:srgbClr val="262626"/>
                  </a:solidFill>
                </a:endParaRPr>
              </a:p>
            </p:txBody>
          </p:sp>
          <p:sp>
            <p:nvSpPr>
              <p:cNvPr id="32" name="Freeform: Shape 31">
                <a:extLst>
                  <a:ext uri="{FF2B5EF4-FFF2-40B4-BE49-F238E27FC236}">
                    <a16:creationId xmlns:a16="http://schemas.microsoft.com/office/drawing/2014/main" id="{4F899923-2535-4043-9025-45F6D73A00D0}"/>
                  </a:ext>
                </a:extLst>
              </p:cNvPr>
              <p:cNvSpPr/>
              <p:nvPr/>
            </p:nvSpPr>
            <p:spPr>
              <a:xfrm>
                <a:off x="363341" y="6286068"/>
                <a:ext cx="666641" cy="215480"/>
              </a:xfrm>
              <a:custGeom>
                <a:avLst/>
                <a:gdLst>
                  <a:gd name="connsiteX0" fmla="*/ 617148 w 666641"/>
                  <a:gd name="connsiteY0" fmla="*/ 5724 h 215479"/>
                  <a:gd name="connsiteX1" fmla="*/ 586173 w 666641"/>
                  <a:gd name="connsiteY1" fmla="*/ 139725 h 215479"/>
                  <a:gd name="connsiteX2" fmla="*/ 553851 w 666641"/>
                  <a:gd name="connsiteY2" fmla="*/ 5724 h 215479"/>
                  <a:gd name="connsiteX3" fmla="*/ 508735 w 666641"/>
                  <a:gd name="connsiteY3" fmla="*/ 5724 h 215479"/>
                  <a:gd name="connsiteX4" fmla="*/ 475739 w 666641"/>
                  <a:gd name="connsiteY4" fmla="*/ 137705 h 215479"/>
                  <a:gd name="connsiteX5" fmla="*/ 445438 w 666641"/>
                  <a:gd name="connsiteY5" fmla="*/ 5724 h 215479"/>
                  <a:gd name="connsiteX6" fmla="*/ 396281 w 666641"/>
                  <a:gd name="connsiteY6" fmla="*/ 5724 h 215479"/>
                  <a:gd name="connsiteX7" fmla="*/ 450825 w 666641"/>
                  <a:gd name="connsiteY7" fmla="*/ 214470 h 215479"/>
                  <a:gd name="connsiteX8" fmla="*/ 499308 w 666641"/>
                  <a:gd name="connsiteY8" fmla="*/ 214470 h 215479"/>
                  <a:gd name="connsiteX9" fmla="*/ 530956 w 666641"/>
                  <a:gd name="connsiteY9" fmla="*/ 82488 h 215479"/>
                  <a:gd name="connsiteX10" fmla="*/ 563278 w 666641"/>
                  <a:gd name="connsiteY10" fmla="*/ 214470 h 215479"/>
                  <a:gd name="connsiteX11" fmla="*/ 611088 w 666641"/>
                  <a:gd name="connsiteY11" fmla="*/ 214470 h 215479"/>
                  <a:gd name="connsiteX12" fmla="*/ 611761 w 666641"/>
                  <a:gd name="connsiteY12" fmla="*/ 212450 h 215479"/>
                  <a:gd name="connsiteX13" fmla="*/ 666305 w 666641"/>
                  <a:gd name="connsiteY13" fmla="*/ 5050 h 215479"/>
                  <a:gd name="connsiteX14" fmla="*/ 617148 w 666641"/>
                  <a:gd name="connsiteY14" fmla="*/ 5050 h 215479"/>
                  <a:gd name="connsiteX15" fmla="*/ 167334 w 666641"/>
                  <a:gd name="connsiteY15" fmla="*/ 139052 h 215479"/>
                  <a:gd name="connsiteX16" fmla="*/ 53533 w 666641"/>
                  <a:gd name="connsiteY16" fmla="*/ 5724 h 215479"/>
                  <a:gd name="connsiteX17" fmla="*/ 5050 w 666641"/>
                  <a:gd name="connsiteY17" fmla="*/ 5724 h 215479"/>
                  <a:gd name="connsiteX18" fmla="*/ 5050 w 666641"/>
                  <a:gd name="connsiteY18" fmla="*/ 214470 h 215479"/>
                  <a:gd name="connsiteX19" fmla="*/ 52187 w 666641"/>
                  <a:gd name="connsiteY19" fmla="*/ 214470 h 215479"/>
                  <a:gd name="connsiteX20" fmla="*/ 52187 w 666641"/>
                  <a:gd name="connsiteY20" fmla="*/ 81142 h 215479"/>
                  <a:gd name="connsiteX21" fmla="*/ 165314 w 666641"/>
                  <a:gd name="connsiteY21" fmla="*/ 214470 h 215479"/>
                  <a:gd name="connsiteX22" fmla="*/ 213797 w 666641"/>
                  <a:gd name="connsiteY22" fmla="*/ 214470 h 215479"/>
                  <a:gd name="connsiteX23" fmla="*/ 213797 w 666641"/>
                  <a:gd name="connsiteY23" fmla="*/ 5724 h 215479"/>
                  <a:gd name="connsiteX24" fmla="*/ 166660 w 666641"/>
                  <a:gd name="connsiteY24" fmla="*/ 5724 h 215479"/>
                  <a:gd name="connsiteX25" fmla="*/ 166660 w 666641"/>
                  <a:gd name="connsiteY25" fmla="*/ 139052 h 2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66641" h="215479">
                    <a:moveTo>
                      <a:pt x="617148" y="5724"/>
                    </a:moveTo>
                    <a:lnTo>
                      <a:pt x="586173" y="139725"/>
                    </a:lnTo>
                    <a:lnTo>
                      <a:pt x="553851" y="5724"/>
                    </a:lnTo>
                    <a:lnTo>
                      <a:pt x="508735" y="5724"/>
                    </a:lnTo>
                    <a:lnTo>
                      <a:pt x="475739" y="137705"/>
                    </a:lnTo>
                    <a:lnTo>
                      <a:pt x="445438" y="5724"/>
                    </a:lnTo>
                    <a:lnTo>
                      <a:pt x="396281" y="5724"/>
                    </a:lnTo>
                    <a:lnTo>
                      <a:pt x="450825" y="214470"/>
                    </a:lnTo>
                    <a:lnTo>
                      <a:pt x="499308" y="214470"/>
                    </a:lnTo>
                    <a:lnTo>
                      <a:pt x="530956" y="82488"/>
                    </a:lnTo>
                    <a:lnTo>
                      <a:pt x="563278" y="214470"/>
                    </a:lnTo>
                    <a:lnTo>
                      <a:pt x="611088" y="214470"/>
                    </a:lnTo>
                    <a:lnTo>
                      <a:pt x="611761" y="212450"/>
                    </a:lnTo>
                    <a:lnTo>
                      <a:pt x="666305" y="5050"/>
                    </a:lnTo>
                    <a:lnTo>
                      <a:pt x="617148" y="5050"/>
                    </a:lnTo>
                    <a:close/>
                    <a:moveTo>
                      <a:pt x="167334" y="139052"/>
                    </a:moveTo>
                    <a:lnTo>
                      <a:pt x="53533" y="5724"/>
                    </a:lnTo>
                    <a:lnTo>
                      <a:pt x="5050" y="5724"/>
                    </a:lnTo>
                    <a:lnTo>
                      <a:pt x="5050" y="214470"/>
                    </a:lnTo>
                    <a:lnTo>
                      <a:pt x="52187" y="214470"/>
                    </a:lnTo>
                    <a:lnTo>
                      <a:pt x="52187" y="81142"/>
                    </a:lnTo>
                    <a:lnTo>
                      <a:pt x="165314" y="214470"/>
                    </a:lnTo>
                    <a:lnTo>
                      <a:pt x="213797" y="214470"/>
                    </a:lnTo>
                    <a:lnTo>
                      <a:pt x="213797" y="5724"/>
                    </a:lnTo>
                    <a:lnTo>
                      <a:pt x="166660" y="5724"/>
                    </a:lnTo>
                    <a:lnTo>
                      <a:pt x="166660" y="139052"/>
                    </a:lnTo>
                    <a:close/>
                  </a:path>
                </a:pathLst>
              </a:custGeom>
              <a:grpFill/>
              <a:ln w="9525" cap="flat">
                <a:noFill/>
                <a:prstDash val="solid"/>
                <a:miter/>
              </a:ln>
            </p:spPr>
            <p:txBody>
              <a:bodyPr rtlCol="0" anchor="ctr"/>
              <a:lstStyle/>
              <a:p>
                <a:endParaRPr lang="en-AU" sz="1350">
                  <a:solidFill>
                    <a:srgbClr val="262626"/>
                  </a:solidFill>
                </a:endParaRPr>
              </a:p>
            </p:txBody>
          </p:sp>
          <p:sp>
            <p:nvSpPr>
              <p:cNvPr id="33" name="Freeform: Shape 32">
                <a:extLst>
                  <a:ext uri="{FF2B5EF4-FFF2-40B4-BE49-F238E27FC236}">
                    <a16:creationId xmlns:a16="http://schemas.microsoft.com/office/drawing/2014/main" id="{CEF719A9-3790-4003-B862-514AA8CF2FEA}"/>
                  </a:ext>
                </a:extLst>
              </p:cNvPr>
              <p:cNvSpPr/>
              <p:nvPr/>
            </p:nvSpPr>
            <p:spPr>
              <a:xfrm>
                <a:off x="584882" y="6282028"/>
                <a:ext cx="175078" cy="228947"/>
              </a:xfrm>
              <a:custGeom>
                <a:avLst/>
                <a:gdLst>
                  <a:gd name="connsiteX0" fmla="*/ 5050 w 175077"/>
                  <a:gd name="connsiteY0" fmla="*/ 189555 h 228947"/>
                  <a:gd name="connsiteX1" fmla="*/ 32659 w 175077"/>
                  <a:gd name="connsiteY1" fmla="*/ 156560 h 228947"/>
                  <a:gd name="connsiteX2" fmla="*/ 95956 w 175077"/>
                  <a:gd name="connsiteY2" fmla="*/ 182148 h 228947"/>
                  <a:gd name="connsiteX3" fmla="*/ 126931 w 175077"/>
                  <a:gd name="connsiteY3" fmla="*/ 161947 h 228947"/>
                  <a:gd name="connsiteX4" fmla="*/ 126931 w 175077"/>
                  <a:gd name="connsiteY4" fmla="*/ 161273 h 228947"/>
                  <a:gd name="connsiteX5" fmla="*/ 83835 w 175077"/>
                  <a:gd name="connsiteY5" fmla="*/ 134338 h 228947"/>
                  <a:gd name="connsiteX6" fmla="*/ 13804 w 175077"/>
                  <a:gd name="connsiteY6" fmla="*/ 69694 h 228947"/>
                  <a:gd name="connsiteX7" fmla="*/ 13804 w 175077"/>
                  <a:gd name="connsiteY7" fmla="*/ 69021 h 228947"/>
                  <a:gd name="connsiteX8" fmla="*/ 87875 w 175077"/>
                  <a:gd name="connsiteY8" fmla="*/ 5050 h 228947"/>
                  <a:gd name="connsiteX9" fmla="*/ 166660 w 175077"/>
                  <a:gd name="connsiteY9" fmla="*/ 31985 h 228947"/>
                  <a:gd name="connsiteX10" fmla="*/ 142419 w 175077"/>
                  <a:gd name="connsiteY10" fmla="*/ 67001 h 228947"/>
                  <a:gd name="connsiteX11" fmla="*/ 87202 w 175077"/>
                  <a:gd name="connsiteY11" fmla="*/ 46126 h 228947"/>
                  <a:gd name="connsiteX12" fmla="*/ 59594 w 175077"/>
                  <a:gd name="connsiteY12" fmla="*/ 64981 h 228947"/>
                  <a:gd name="connsiteX13" fmla="*/ 59594 w 175077"/>
                  <a:gd name="connsiteY13" fmla="*/ 65654 h 228947"/>
                  <a:gd name="connsiteX14" fmla="*/ 105383 w 175077"/>
                  <a:gd name="connsiteY14" fmla="*/ 93262 h 228947"/>
                  <a:gd name="connsiteX15" fmla="*/ 172721 w 175077"/>
                  <a:gd name="connsiteY15" fmla="*/ 157233 h 228947"/>
                  <a:gd name="connsiteX16" fmla="*/ 172721 w 175077"/>
                  <a:gd name="connsiteY16" fmla="*/ 157906 h 228947"/>
                  <a:gd name="connsiteX17" fmla="*/ 94609 w 175077"/>
                  <a:gd name="connsiteY17" fmla="*/ 223897 h 228947"/>
                  <a:gd name="connsiteX18" fmla="*/ 5050 w 175077"/>
                  <a:gd name="connsiteY18" fmla="*/ 189555 h 228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5077" h="228947">
                    <a:moveTo>
                      <a:pt x="5050" y="189555"/>
                    </a:moveTo>
                    <a:lnTo>
                      <a:pt x="32659" y="156560"/>
                    </a:lnTo>
                    <a:cubicBezTo>
                      <a:pt x="51513" y="172047"/>
                      <a:pt x="71714" y="182148"/>
                      <a:pt x="95956" y="182148"/>
                    </a:cubicBezTo>
                    <a:cubicBezTo>
                      <a:pt x="114810" y="182148"/>
                      <a:pt x="126931" y="174741"/>
                      <a:pt x="126931" y="161947"/>
                    </a:cubicBezTo>
                    <a:lnTo>
                      <a:pt x="126931" y="161273"/>
                    </a:lnTo>
                    <a:cubicBezTo>
                      <a:pt x="126931" y="149152"/>
                      <a:pt x="119524" y="143092"/>
                      <a:pt x="83835" y="134338"/>
                    </a:cubicBezTo>
                    <a:cubicBezTo>
                      <a:pt x="41413" y="123564"/>
                      <a:pt x="13804" y="111443"/>
                      <a:pt x="13804" y="69694"/>
                    </a:cubicBezTo>
                    <a:lnTo>
                      <a:pt x="13804" y="69021"/>
                    </a:lnTo>
                    <a:cubicBezTo>
                      <a:pt x="13804" y="30639"/>
                      <a:pt x="44779" y="5050"/>
                      <a:pt x="87875" y="5050"/>
                    </a:cubicBezTo>
                    <a:cubicBezTo>
                      <a:pt x="118851" y="5050"/>
                      <a:pt x="145112" y="14478"/>
                      <a:pt x="166660" y="31985"/>
                    </a:cubicBezTo>
                    <a:lnTo>
                      <a:pt x="142419" y="67001"/>
                    </a:lnTo>
                    <a:cubicBezTo>
                      <a:pt x="123564" y="54207"/>
                      <a:pt x="105383" y="46126"/>
                      <a:pt x="87202" y="46126"/>
                    </a:cubicBezTo>
                    <a:cubicBezTo>
                      <a:pt x="69021" y="46126"/>
                      <a:pt x="59594" y="54207"/>
                      <a:pt x="59594" y="64981"/>
                    </a:cubicBezTo>
                    <a:lnTo>
                      <a:pt x="59594" y="65654"/>
                    </a:lnTo>
                    <a:cubicBezTo>
                      <a:pt x="59594" y="79795"/>
                      <a:pt x="69021" y="83835"/>
                      <a:pt x="105383" y="93262"/>
                    </a:cubicBezTo>
                    <a:cubicBezTo>
                      <a:pt x="148479" y="104710"/>
                      <a:pt x="172721" y="120197"/>
                      <a:pt x="172721" y="157233"/>
                    </a:cubicBezTo>
                    <a:lnTo>
                      <a:pt x="172721" y="157906"/>
                    </a:lnTo>
                    <a:cubicBezTo>
                      <a:pt x="172721" y="200329"/>
                      <a:pt x="140399" y="223897"/>
                      <a:pt x="94609" y="223897"/>
                    </a:cubicBezTo>
                    <a:cubicBezTo>
                      <a:pt x="62961" y="223224"/>
                      <a:pt x="30639" y="212450"/>
                      <a:pt x="5050" y="189555"/>
                    </a:cubicBezTo>
                  </a:path>
                </a:pathLst>
              </a:custGeom>
              <a:grpFill/>
              <a:ln w="9525" cap="flat">
                <a:noFill/>
                <a:prstDash val="solid"/>
                <a:miter/>
              </a:ln>
            </p:spPr>
            <p:txBody>
              <a:bodyPr rtlCol="0" anchor="ctr"/>
              <a:lstStyle/>
              <a:p>
                <a:endParaRPr lang="en-AU" sz="1350">
                  <a:solidFill>
                    <a:srgbClr val="262626"/>
                  </a:solidFill>
                </a:endParaRPr>
              </a:p>
            </p:txBody>
          </p:sp>
          <p:sp>
            <p:nvSpPr>
              <p:cNvPr id="34" name="Freeform: Shape 33">
                <a:extLst>
                  <a:ext uri="{FF2B5EF4-FFF2-40B4-BE49-F238E27FC236}">
                    <a16:creationId xmlns:a16="http://schemas.microsoft.com/office/drawing/2014/main" id="{B1160CB2-3CBB-4947-B8AE-5ABD982F7D44}"/>
                  </a:ext>
                </a:extLst>
              </p:cNvPr>
              <p:cNvSpPr/>
              <p:nvPr/>
            </p:nvSpPr>
            <p:spPr>
              <a:xfrm>
                <a:off x="358628" y="6525789"/>
                <a:ext cx="67338" cy="74071"/>
              </a:xfrm>
              <a:custGeom>
                <a:avLst/>
                <a:gdLst>
                  <a:gd name="connsiteX0" fmla="*/ 5050 w 67337"/>
                  <a:gd name="connsiteY0" fmla="*/ 38719 h 74071"/>
                  <a:gd name="connsiteX1" fmla="*/ 5050 w 67337"/>
                  <a:gd name="connsiteY1" fmla="*/ 38719 h 74071"/>
                  <a:gd name="connsiteX2" fmla="*/ 38719 w 67337"/>
                  <a:gd name="connsiteY2" fmla="*/ 5050 h 74071"/>
                  <a:gd name="connsiteX3" fmla="*/ 63634 w 67337"/>
                  <a:gd name="connsiteY3" fmla="*/ 13804 h 74071"/>
                  <a:gd name="connsiteX4" fmla="*/ 56227 w 67337"/>
                  <a:gd name="connsiteY4" fmla="*/ 22558 h 74071"/>
                  <a:gd name="connsiteX5" fmla="*/ 38046 w 67337"/>
                  <a:gd name="connsiteY5" fmla="*/ 15824 h 74071"/>
                  <a:gd name="connsiteX6" fmla="*/ 17171 w 67337"/>
                  <a:gd name="connsiteY6" fmla="*/ 38719 h 74071"/>
                  <a:gd name="connsiteX7" fmla="*/ 17171 w 67337"/>
                  <a:gd name="connsiteY7" fmla="*/ 38719 h 74071"/>
                  <a:gd name="connsiteX8" fmla="*/ 39392 w 67337"/>
                  <a:gd name="connsiteY8" fmla="*/ 61614 h 74071"/>
                  <a:gd name="connsiteX9" fmla="*/ 54880 w 67337"/>
                  <a:gd name="connsiteY9" fmla="*/ 56900 h 74071"/>
                  <a:gd name="connsiteX10" fmla="*/ 54880 w 67337"/>
                  <a:gd name="connsiteY10" fmla="*/ 44779 h 74071"/>
                  <a:gd name="connsiteX11" fmla="*/ 38046 w 67337"/>
                  <a:gd name="connsiteY11" fmla="*/ 44779 h 74071"/>
                  <a:gd name="connsiteX12" fmla="*/ 38046 w 67337"/>
                  <a:gd name="connsiteY12" fmla="*/ 34679 h 74071"/>
                  <a:gd name="connsiteX13" fmla="*/ 65654 w 67337"/>
                  <a:gd name="connsiteY13" fmla="*/ 34679 h 74071"/>
                  <a:gd name="connsiteX14" fmla="*/ 65654 w 67337"/>
                  <a:gd name="connsiteY14" fmla="*/ 61614 h 74071"/>
                  <a:gd name="connsiteX15" fmla="*/ 38719 w 67337"/>
                  <a:gd name="connsiteY15" fmla="*/ 71714 h 74071"/>
                  <a:gd name="connsiteX16" fmla="*/ 5050 w 67337"/>
                  <a:gd name="connsiteY16" fmla="*/ 38719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337" h="74071">
                    <a:moveTo>
                      <a:pt x="5050" y="38719"/>
                    </a:moveTo>
                    <a:lnTo>
                      <a:pt x="5050" y="38719"/>
                    </a:lnTo>
                    <a:cubicBezTo>
                      <a:pt x="5050" y="20538"/>
                      <a:pt x="19191" y="5050"/>
                      <a:pt x="38719" y="5050"/>
                    </a:cubicBezTo>
                    <a:cubicBezTo>
                      <a:pt x="50166" y="5050"/>
                      <a:pt x="56900" y="8417"/>
                      <a:pt x="63634" y="13804"/>
                    </a:cubicBezTo>
                    <a:lnTo>
                      <a:pt x="56227" y="22558"/>
                    </a:lnTo>
                    <a:cubicBezTo>
                      <a:pt x="51513" y="18518"/>
                      <a:pt x="46126" y="15824"/>
                      <a:pt x="38046" y="15824"/>
                    </a:cubicBezTo>
                    <a:cubicBezTo>
                      <a:pt x="25925" y="15824"/>
                      <a:pt x="17171" y="25925"/>
                      <a:pt x="17171" y="38719"/>
                    </a:cubicBezTo>
                    <a:lnTo>
                      <a:pt x="17171" y="38719"/>
                    </a:lnTo>
                    <a:cubicBezTo>
                      <a:pt x="17171" y="52187"/>
                      <a:pt x="25925" y="61614"/>
                      <a:pt x="39392" y="61614"/>
                    </a:cubicBezTo>
                    <a:cubicBezTo>
                      <a:pt x="45453" y="61614"/>
                      <a:pt x="50840" y="59594"/>
                      <a:pt x="54880" y="56900"/>
                    </a:cubicBezTo>
                    <a:lnTo>
                      <a:pt x="54880" y="44779"/>
                    </a:lnTo>
                    <a:lnTo>
                      <a:pt x="38046" y="44779"/>
                    </a:lnTo>
                    <a:lnTo>
                      <a:pt x="38046" y="34679"/>
                    </a:lnTo>
                    <a:lnTo>
                      <a:pt x="65654" y="34679"/>
                    </a:lnTo>
                    <a:lnTo>
                      <a:pt x="65654" y="61614"/>
                    </a:lnTo>
                    <a:cubicBezTo>
                      <a:pt x="59594" y="67001"/>
                      <a:pt x="50166" y="71714"/>
                      <a:pt x="38719" y="71714"/>
                    </a:cubicBezTo>
                    <a:cubicBezTo>
                      <a:pt x="18518" y="72388"/>
                      <a:pt x="5050" y="57574"/>
                      <a:pt x="5050" y="38719"/>
                    </a:cubicBezTo>
                  </a:path>
                </a:pathLst>
              </a:custGeom>
              <a:grpFill/>
              <a:ln w="9525" cap="flat">
                <a:noFill/>
                <a:prstDash val="solid"/>
                <a:miter/>
              </a:ln>
            </p:spPr>
            <p:txBody>
              <a:bodyPr rtlCol="0" anchor="ctr"/>
              <a:lstStyle/>
              <a:p>
                <a:endParaRPr lang="en-AU" sz="1350">
                  <a:solidFill>
                    <a:srgbClr val="262626"/>
                  </a:solidFill>
                </a:endParaRPr>
              </a:p>
            </p:txBody>
          </p:sp>
          <p:sp>
            <p:nvSpPr>
              <p:cNvPr id="35" name="Freeform: Shape 34">
                <a:extLst>
                  <a:ext uri="{FF2B5EF4-FFF2-40B4-BE49-F238E27FC236}">
                    <a16:creationId xmlns:a16="http://schemas.microsoft.com/office/drawing/2014/main" id="{0DC78740-11DB-44D9-BC3F-668932BC3DEC}"/>
                  </a:ext>
                </a:extLst>
              </p:cNvPr>
              <p:cNvSpPr/>
              <p:nvPr/>
            </p:nvSpPr>
            <p:spPr>
              <a:xfrm>
                <a:off x="425965" y="6525789"/>
                <a:ext cx="74071" cy="74071"/>
              </a:xfrm>
              <a:custGeom>
                <a:avLst/>
                <a:gdLst>
                  <a:gd name="connsiteX0" fmla="*/ 60940 w 74071"/>
                  <a:gd name="connsiteY0" fmla="*/ 38719 h 74071"/>
                  <a:gd name="connsiteX1" fmla="*/ 60940 w 74071"/>
                  <a:gd name="connsiteY1" fmla="*/ 38719 h 74071"/>
                  <a:gd name="connsiteX2" fmla="*/ 38719 w 74071"/>
                  <a:gd name="connsiteY2" fmla="*/ 15824 h 74071"/>
                  <a:gd name="connsiteX3" fmla="*/ 17171 w 74071"/>
                  <a:gd name="connsiteY3" fmla="*/ 38719 h 74071"/>
                  <a:gd name="connsiteX4" fmla="*/ 17171 w 74071"/>
                  <a:gd name="connsiteY4" fmla="*/ 38719 h 74071"/>
                  <a:gd name="connsiteX5" fmla="*/ 39392 w 74071"/>
                  <a:gd name="connsiteY5" fmla="*/ 61614 h 74071"/>
                  <a:gd name="connsiteX6" fmla="*/ 60940 w 74071"/>
                  <a:gd name="connsiteY6" fmla="*/ 38719 h 74071"/>
                  <a:gd name="connsiteX7" fmla="*/ 5050 w 74071"/>
                  <a:gd name="connsiteY7" fmla="*/ 38719 h 74071"/>
                  <a:gd name="connsiteX8" fmla="*/ 5050 w 74071"/>
                  <a:gd name="connsiteY8" fmla="*/ 38719 h 74071"/>
                  <a:gd name="connsiteX9" fmla="*/ 38719 w 74071"/>
                  <a:gd name="connsiteY9" fmla="*/ 5050 h 74071"/>
                  <a:gd name="connsiteX10" fmla="*/ 72388 w 74071"/>
                  <a:gd name="connsiteY10" fmla="*/ 38046 h 74071"/>
                  <a:gd name="connsiteX11" fmla="*/ 72388 w 74071"/>
                  <a:gd name="connsiteY11" fmla="*/ 38046 h 74071"/>
                  <a:gd name="connsiteX12" fmla="*/ 38719 w 74071"/>
                  <a:gd name="connsiteY12" fmla="*/ 71714 h 74071"/>
                  <a:gd name="connsiteX13" fmla="*/ 5050 w 74071"/>
                  <a:gd name="connsiteY13" fmla="*/ 38719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071" h="74071">
                    <a:moveTo>
                      <a:pt x="60940" y="38719"/>
                    </a:moveTo>
                    <a:lnTo>
                      <a:pt x="60940" y="38719"/>
                    </a:lnTo>
                    <a:cubicBezTo>
                      <a:pt x="60940" y="25925"/>
                      <a:pt x="51513" y="15824"/>
                      <a:pt x="38719" y="15824"/>
                    </a:cubicBezTo>
                    <a:cubicBezTo>
                      <a:pt x="25925" y="15824"/>
                      <a:pt x="17171" y="25925"/>
                      <a:pt x="17171" y="38719"/>
                    </a:cubicBezTo>
                    <a:lnTo>
                      <a:pt x="17171" y="38719"/>
                    </a:lnTo>
                    <a:cubicBezTo>
                      <a:pt x="17171" y="51513"/>
                      <a:pt x="26598" y="61614"/>
                      <a:pt x="39392" y="61614"/>
                    </a:cubicBezTo>
                    <a:cubicBezTo>
                      <a:pt x="51513" y="61614"/>
                      <a:pt x="60940" y="51513"/>
                      <a:pt x="60940" y="38719"/>
                    </a:cubicBezTo>
                    <a:moveTo>
                      <a:pt x="5050" y="38719"/>
                    </a:moveTo>
                    <a:lnTo>
                      <a:pt x="5050" y="38719"/>
                    </a:lnTo>
                    <a:cubicBezTo>
                      <a:pt x="5050" y="20538"/>
                      <a:pt x="19191" y="5050"/>
                      <a:pt x="38719" y="5050"/>
                    </a:cubicBezTo>
                    <a:cubicBezTo>
                      <a:pt x="58920" y="5050"/>
                      <a:pt x="72388" y="19865"/>
                      <a:pt x="72388" y="38046"/>
                    </a:cubicBezTo>
                    <a:lnTo>
                      <a:pt x="72388" y="38046"/>
                    </a:lnTo>
                    <a:cubicBezTo>
                      <a:pt x="72388" y="56227"/>
                      <a:pt x="58247" y="71714"/>
                      <a:pt x="38719" y="71714"/>
                    </a:cubicBezTo>
                    <a:cubicBezTo>
                      <a:pt x="18518" y="72388"/>
                      <a:pt x="5050" y="56900"/>
                      <a:pt x="5050" y="38719"/>
                    </a:cubicBezTo>
                  </a:path>
                </a:pathLst>
              </a:custGeom>
              <a:grpFill/>
              <a:ln w="9525" cap="flat">
                <a:noFill/>
                <a:prstDash val="solid"/>
                <a:miter/>
              </a:ln>
            </p:spPr>
            <p:txBody>
              <a:bodyPr rtlCol="0" anchor="ctr"/>
              <a:lstStyle/>
              <a:p>
                <a:endParaRPr lang="en-AU" sz="1350">
                  <a:solidFill>
                    <a:srgbClr val="262626"/>
                  </a:solidFill>
                </a:endParaRPr>
              </a:p>
            </p:txBody>
          </p:sp>
          <p:sp>
            <p:nvSpPr>
              <p:cNvPr id="36" name="Freeform: Shape 35">
                <a:extLst>
                  <a:ext uri="{FF2B5EF4-FFF2-40B4-BE49-F238E27FC236}">
                    <a16:creationId xmlns:a16="http://schemas.microsoft.com/office/drawing/2014/main" id="{F4B6AFAF-E85A-488F-9803-D56D7BE45F35}"/>
                  </a:ext>
                </a:extLst>
              </p:cNvPr>
              <p:cNvSpPr/>
              <p:nvPr/>
            </p:nvSpPr>
            <p:spPr>
              <a:xfrm>
                <a:off x="492629" y="6527136"/>
                <a:ext cx="74071" cy="74071"/>
              </a:xfrm>
              <a:custGeom>
                <a:avLst/>
                <a:gdLst>
                  <a:gd name="connsiteX0" fmla="*/ 5050 w 74071"/>
                  <a:gd name="connsiteY0" fmla="*/ 5050 h 74071"/>
                  <a:gd name="connsiteX1" fmla="*/ 17844 w 74071"/>
                  <a:gd name="connsiteY1" fmla="*/ 5050 h 74071"/>
                  <a:gd name="connsiteX2" fmla="*/ 37372 w 74071"/>
                  <a:gd name="connsiteY2" fmla="*/ 54880 h 74071"/>
                  <a:gd name="connsiteX3" fmla="*/ 56227 w 74071"/>
                  <a:gd name="connsiteY3" fmla="*/ 5050 h 74071"/>
                  <a:gd name="connsiteX4" fmla="*/ 69021 w 74071"/>
                  <a:gd name="connsiteY4" fmla="*/ 5050 h 74071"/>
                  <a:gd name="connsiteX5" fmla="*/ 42086 w 74071"/>
                  <a:gd name="connsiteY5" fmla="*/ 70368 h 74071"/>
                  <a:gd name="connsiteX6" fmla="*/ 31985 w 74071"/>
                  <a:gd name="connsiteY6" fmla="*/ 70368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71" h="74071">
                    <a:moveTo>
                      <a:pt x="5050" y="5050"/>
                    </a:moveTo>
                    <a:lnTo>
                      <a:pt x="17844" y="5050"/>
                    </a:lnTo>
                    <a:lnTo>
                      <a:pt x="37372" y="54880"/>
                    </a:lnTo>
                    <a:lnTo>
                      <a:pt x="56227" y="5050"/>
                    </a:lnTo>
                    <a:lnTo>
                      <a:pt x="69021" y="5050"/>
                    </a:lnTo>
                    <a:lnTo>
                      <a:pt x="42086" y="70368"/>
                    </a:lnTo>
                    <a:lnTo>
                      <a:pt x="31985" y="70368"/>
                    </a:lnTo>
                    <a:close/>
                  </a:path>
                </a:pathLst>
              </a:custGeom>
              <a:grpFill/>
              <a:ln w="9525" cap="flat">
                <a:noFill/>
                <a:prstDash val="solid"/>
                <a:miter/>
              </a:ln>
            </p:spPr>
            <p:txBody>
              <a:bodyPr rtlCol="0" anchor="ctr"/>
              <a:lstStyle/>
              <a:p>
                <a:endParaRPr lang="en-AU" sz="1350">
                  <a:solidFill>
                    <a:srgbClr val="262626"/>
                  </a:solidFill>
                </a:endParaRPr>
              </a:p>
            </p:txBody>
          </p:sp>
          <p:sp>
            <p:nvSpPr>
              <p:cNvPr id="37" name="Freeform: Shape 36">
                <a:extLst>
                  <a:ext uri="{FF2B5EF4-FFF2-40B4-BE49-F238E27FC236}">
                    <a16:creationId xmlns:a16="http://schemas.microsoft.com/office/drawing/2014/main" id="{05D4CE94-FE59-45AE-9329-8407846AA036}"/>
                  </a:ext>
                </a:extLst>
              </p:cNvPr>
              <p:cNvSpPr/>
              <p:nvPr/>
            </p:nvSpPr>
            <p:spPr>
              <a:xfrm>
                <a:off x="564007" y="6527136"/>
                <a:ext cx="53870" cy="74071"/>
              </a:xfrm>
              <a:custGeom>
                <a:avLst/>
                <a:gdLst>
                  <a:gd name="connsiteX0" fmla="*/ 5050 w 53870"/>
                  <a:gd name="connsiteY0" fmla="*/ 5050 h 74071"/>
                  <a:gd name="connsiteX1" fmla="*/ 52860 w 53870"/>
                  <a:gd name="connsiteY1" fmla="*/ 5050 h 74071"/>
                  <a:gd name="connsiteX2" fmla="*/ 52860 w 53870"/>
                  <a:gd name="connsiteY2" fmla="*/ 15151 h 74071"/>
                  <a:gd name="connsiteX3" fmla="*/ 16498 w 53870"/>
                  <a:gd name="connsiteY3" fmla="*/ 15151 h 74071"/>
                  <a:gd name="connsiteX4" fmla="*/ 16498 w 53870"/>
                  <a:gd name="connsiteY4" fmla="*/ 31985 h 74071"/>
                  <a:gd name="connsiteX5" fmla="*/ 48820 w 53870"/>
                  <a:gd name="connsiteY5" fmla="*/ 31985 h 74071"/>
                  <a:gd name="connsiteX6" fmla="*/ 48820 w 53870"/>
                  <a:gd name="connsiteY6" fmla="*/ 42086 h 74071"/>
                  <a:gd name="connsiteX7" fmla="*/ 16498 w 53870"/>
                  <a:gd name="connsiteY7" fmla="*/ 42086 h 74071"/>
                  <a:gd name="connsiteX8" fmla="*/ 16498 w 53870"/>
                  <a:gd name="connsiteY8" fmla="*/ 59594 h 74071"/>
                  <a:gd name="connsiteX9" fmla="*/ 53533 w 53870"/>
                  <a:gd name="connsiteY9" fmla="*/ 59594 h 74071"/>
                  <a:gd name="connsiteX10" fmla="*/ 53533 w 53870"/>
                  <a:gd name="connsiteY10" fmla="*/ 69694 h 74071"/>
                  <a:gd name="connsiteX11" fmla="*/ 5050 w 53870"/>
                  <a:gd name="connsiteY11" fmla="*/ 69694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3870" h="74071">
                    <a:moveTo>
                      <a:pt x="5050" y="5050"/>
                    </a:moveTo>
                    <a:lnTo>
                      <a:pt x="52860" y="5050"/>
                    </a:lnTo>
                    <a:lnTo>
                      <a:pt x="52860" y="15151"/>
                    </a:lnTo>
                    <a:lnTo>
                      <a:pt x="16498" y="15151"/>
                    </a:lnTo>
                    <a:lnTo>
                      <a:pt x="16498" y="31985"/>
                    </a:lnTo>
                    <a:lnTo>
                      <a:pt x="48820" y="31985"/>
                    </a:lnTo>
                    <a:lnTo>
                      <a:pt x="48820" y="42086"/>
                    </a:lnTo>
                    <a:lnTo>
                      <a:pt x="16498" y="42086"/>
                    </a:lnTo>
                    <a:lnTo>
                      <a:pt x="16498" y="59594"/>
                    </a:lnTo>
                    <a:lnTo>
                      <a:pt x="53533" y="59594"/>
                    </a:lnTo>
                    <a:lnTo>
                      <a:pt x="53533" y="69694"/>
                    </a:lnTo>
                    <a:lnTo>
                      <a:pt x="5050" y="69694"/>
                    </a:lnTo>
                    <a:close/>
                  </a:path>
                </a:pathLst>
              </a:custGeom>
              <a:grpFill/>
              <a:ln w="9525" cap="flat">
                <a:noFill/>
                <a:prstDash val="solid"/>
                <a:miter/>
              </a:ln>
            </p:spPr>
            <p:txBody>
              <a:bodyPr rtlCol="0" anchor="ctr"/>
              <a:lstStyle/>
              <a:p>
                <a:endParaRPr lang="en-AU" sz="1350">
                  <a:solidFill>
                    <a:srgbClr val="262626"/>
                  </a:solidFill>
                </a:endParaRPr>
              </a:p>
            </p:txBody>
          </p:sp>
          <p:sp>
            <p:nvSpPr>
              <p:cNvPr id="38" name="Freeform: Shape 37">
                <a:extLst>
                  <a:ext uri="{FF2B5EF4-FFF2-40B4-BE49-F238E27FC236}">
                    <a16:creationId xmlns:a16="http://schemas.microsoft.com/office/drawing/2014/main" id="{514BC14D-57E3-4588-8317-47CAC58B102F}"/>
                  </a:ext>
                </a:extLst>
              </p:cNvPr>
              <p:cNvSpPr/>
              <p:nvPr/>
            </p:nvSpPr>
            <p:spPr>
              <a:xfrm>
                <a:off x="623264" y="6527136"/>
                <a:ext cx="60604" cy="74071"/>
              </a:xfrm>
              <a:custGeom>
                <a:avLst/>
                <a:gdLst>
                  <a:gd name="connsiteX0" fmla="*/ 33332 w 60603"/>
                  <a:gd name="connsiteY0" fmla="*/ 36699 h 74071"/>
                  <a:gd name="connsiteX1" fmla="*/ 46800 w 60603"/>
                  <a:gd name="connsiteY1" fmla="*/ 25925 h 74071"/>
                  <a:gd name="connsiteX2" fmla="*/ 46800 w 60603"/>
                  <a:gd name="connsiteY2" fmla="*/ 25925 h 74071"/>
                  <a:gd name="connsiteX3" fmla="*/ 33332 w 60603"/>
                  <a:gd name="connsiteY3" fmla="*/ 15151 h 74071"/>
                  <a:gd name="connsiteX4" fmla="*/ 16498 w 60603"/>
                  <a:gd name="connsiteY4" fmla="*/ 15151 h 74071"/>
                  <a:gd name="connsiteX5" fmla="*/ 16498 w 60603"/>
                  <a:gd name="connsiteY5" fmla="*/ 36699 h 74071"/>
                  <a:gd name="connsiteX6" fmla="*/ 33332 w 60603"/>
                  <a:gd name="connsiteY6" fmla="*/ 36699 h 74071"/>
                  <a:gd name="connsiteX7" fmla="*/ 5050 w 60603"/>
                  <a:gd name="connsiteY7" fmla="*/ 5050 h 74071"/>
                  <a:gd name="connsiteX8" fmla="*/ 34005 w 60603"/>
                  <a:gd name="connsiteY8" fmla="*/ 5050 h 74071"/>
                  <a:gd name="connsiteX9" fmla="*/ 52860 w 60603"/>
                  <a:gd name="connsiteY9" fmla="*/ 11784 h 74071"/>
                  <a:gd name="connsiteX10" fmla="*/ 58247 w 60603"/>
                  <a:gd name="connsiteY10" fmla="*/ 25925 h 74071"/>
                  <a:gd name="connsiteX11" fmla="*/ 58247 w 60603"/>
                  <a:gd name="connsiteY11" fmla="*/ 25925 h 74071"/>
                  <a:gd name="connsiteX12" fmla="*/ 42759 w 60603"/>
                  <a:gd name="connsiteY12" fmla="*/ 45453 h 74071"/>
                  <a:gd name="connsiteX13" fmla="*/ 60267 w 60603"/>
                  <a:gd name="connsiteY13" fmla="*/ 69694 h 74071"/>
                  <a:gd name="connsiteX14" fmla="*/ 46800 w 60603"/>
                  <a:gd name="connsiteY14" fmla="*/ 69694 h 74071"/>
                  <a:gd name="connsiteX15" fmla="*/ 30639 w 60603"/>
                  <a:gd name="connsiteY15" fmla="*/ 47473 h 74071"/>
                  <a:gd name="connsiteX16" fmla="*/ 16498 w 60603"/>
                  <a:gd name="connsiteY16" fmla="*/ 47473 h 74071"/>
                  <a:gd name="connsiteX17" fmla="*/ 16498 w 60603"/>
                  <a:gd name="connsiteY17" fmla="*/ 69694 h 74071"/>
                  <a:gd name="connsiteX18" fmla="*/ 5050 w 60603"/>
                  <a:gd name="connsiteY18" fmla="*/ 69694 h 74071"/>
                  <a:gd name="connsiteX19" fmla="*/ 5050 w 60603"/>
                  <a:gd name="connsiteY19" fmla="*/ 5050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0603" h="74071">
                    <a:moveTo>
                      <a:pt x="33332" y="36699"/>
                    </a:moveTo>
                    <a:cubicBezTo>
                      <a:pt x="41413" y="36699"/>
                      <a:pt x="46800" y="32659"/>
                      <a:pt x="46800" y="25925"/>
                    </a:cubicBezTo>
                    <a:lnTo>
                      <a:pt x="46800" y="25925"/>
                    </a:lnTo>
                    <a:cubicBezTo>
                      <a:pt x="46800" y="19191"/>
                      <a:pt x="42086" y="15151"/>
                      <a:pt x="33332" y="15151"/>
                    </a:cubicBezTo>
                    <a:lnTo>
                      <a:pt x="16498" y="15151"/>
                    </a:lnTo>
                    <a:lnTo>
                      <a:pt x="16498" y="36699"/>
                    </a:lnTo>
                    <a:lnTo>
                      <a:pt x="33332" y="36699"/>
                    </a:lnTo>
                    <a:close/>
                    <a:moveTo>
                      <a:pt x="5050" y="5050"/>
                    </a:moveTo>
                    <a:lnTo>
                      <a:pt x="34005" y="5050"/>
                    </a:lnTo>
                    <a:cubicBezTo>
                      <a:pt x="42086" y="5050"/>
                      <a:pt x="48820" y="7744"/>
                      <a:pt x="52860" y="11784"/>
                    </a:cubicBezTo>
                    <a:cubicBezTo>
                      <a:pt x="56227" y="15151"/>
                      <a:pt x="58247" y="19865"/>
                      <a:pt x="58247" y="25925"/>
                    </a:cubicBezTo>
                    <a:lnTo>
                      <a:pt x="58247" y="25925"/>
                    </a:lnTo>
                    <a:cubicBezTo>
                      <a:pt x="58247" y="36699"/>
                      <a:pt x="52187" y="42759"/>
                      <a:pt x="42759" y="45453"/>
                    </a:cubicBezTo>
                    <a:lnTo>
                      <a:pt x="60267" y="69694"/>
                    </a:lnTo>
                    <a:lnTo>
                      <a:pt x="46800" y="69694"/>
                    </a:lnTo>
                    <a:lnTo>
                      <a:pt x="30639" y="47473"/>
                    </a:lnTo>
                    <a:lnTo>
                      <a:pt x="16498" y="47473"/>
                    </a:lnTo>
                    <a:lnTo>
                      <a:pt x="16498" y="69694"/>
                    </a:lnTo>
                    <a:lnTo>
                      <a:pt x="5050" y="69694"/>
                    </a:lnTo>
                    <a:lnTo>
                      <a:pt x="5050" y="5050"/>
                    </a:lnTo>
                    <a:close/>
                  </a:path>
                </a:pathLst>
              </a:custGeom>
              <a:grpFill/>
              <a:ln w="9525" cap="flat">
                <a:noFill/>
                <a:prstDash val="solid"/>
                <a:miter/>
              </a:ln>
            </p:spPr>
            <p:txBody>
              <a:bodyPr rtlCol="0" anchor="ctr"/>
              <a:lstStyle/>
              <a:p>
                <a:endParaRPr lang="en-AU" sz="1350">
                  <a:solidFill>
                    <a:srgbClr val="262626"/>
                  </a:solidFill>
                </a:endParaRPr>
              </a:p>
            </p:txBody>
          </p:sp>
          <p:sp>
            <p:nvSpPr>
              <p:cNvPr id="39" name="Freeform: Shape 38">
                <a:extLst>
                  <a:ext uri="{FF2B5EF4-FFF2-40B4-BE49-F238E27FC236}">
                    <a16:creationId xmlns:a16="http://schemas.microsoft.com/office/drawing/2014/main" id="{33A4A2AF-6218-4503-8D00-5248FB0CE7E4}"/>
                  </a:ext>
                </a:extLst>
              </p:cNvPr>
              <p:cNvSpPr/>
              <p:nvPr/>
            </p:nvSpPr>
            <p:spPr>
              <a:xfrm>
                <a:off x="686561" y="6527136"/>
                <a:ext cx="60604" cy="74071"/>
              </a:xfrm>
              <a:custGeom>
                <a:avLst/>
                <a:gdLst>
                  <a:gd name="connsiteX0" fmla="*/ 5050 w 60603"/>
                  <a:gd name="connsiteY0" fmla="*/ 5050 h 74071"/>
                  <a:gd name="connsiteX1" fmla="*/ 15151 w 60603"/>
                  <a:gd name="connsiteY1" fmla="*/ 5050 h 74071"/>
                  <a:gd name="connsiteX2" fmla="*/ 50166 w 60603"/>
                  <a:gd name="connsiteY2" fmla="*/ 49493 h 74071"/>
                  <a:gd name="connsiteX3" fmla="*/ 50166 w 60603"/>
                  <a:gd name="connsiteY3" fmla="*/ 5050 h 74071"/>
                  <a:gd name="connsiteX4" fmla="*/ 60940 w 60603"/>
                  <a:gd name="connsiteY4" fmla="*/ 5050 h 74071"/>
                  <a:gd name="connsiteX5" fmla="*/ 60940 w 60603"/>
                  <a:gd name="connsiteY5" fmla="*/ 69694 h 74071"/>
                  <a:gd name="connsiteX6" fmla="*/ 51513 w 60603"/>
                  <a:gd name="connsiteY6" fmla="*/ 69694 h 74071"/>
                  <a:gd name="connsiteX7" fmla="*/ 15824 w 60603"/>
                  <a:gd name="connsiteY7" fmla="*/ 23905 h 74071"/>
                  <a:gd name="connsiteX8" fmla="*/ 15824 w 60603"/>
                  <a:gd name="connsiteY8" fmla="*/ 69694 h 74071"/>
                  <a:gd name="connsiteX9" fmla="*/ 5050 w 60603"/>
                  <a:gd name="connsiteY9" fmla="*/ 69694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603" h="74071">
                    <a:moveTo>
                      <a:pt x="5050" y="5050"/>
                    </a:moveTo>
                    <a:lnTo>
                      <a:pt x="15151" y="5050"/>
                    </a:lnTo>
                    <a:lnTo>
                      <a:pt x="50166" y="49493"/>
                    </a:lnTo>
                    <a:lnTo>
                      <a:pt x="50166" y="5050"/>
                    </a:lnTo>
                    <a:lnTo>
                      <a:pt x="60940" y="5050"/>
                    </a:lnTo>
                    <a:lnTo>
                      <a:pt x="60940" y="69694"/>
                    </a:lnTo>
                    <a:lnTo>
                      <a:pt x="51513" y="69694"/>
                    </a:lnTo>
                    <a:lnTo>
                      <a:pt x="15824" y="23905"/>
                    </a:lnTo>
                    <a:lnTo>
                      <a:pt x="15824" y="69694"/>
                    </a:lnTo>
                    <a:lnTo>
                      <a:pt x="5050" y="69694"/>
                    </a:lnTo>
                    <a:close/>
                  </a:path>
                </a:pathLst>
              </a:custGeom>
              <a:grpFill/>
              <a:ln w="9525" cap="flat">
                <a:noFill/>
                <a:prstDash val="solid"/>
                <a:miter/>
              </a:ln>
            </p:spPr>
            <p:txBody>
              <a:bodyPr rtlCol="0" anchor="ctr"/>
              <a:lstStyle/>
              <a:p>
                <a:endParaRPr lang="en-AU" sz="1350">
                  <a:solidFill>
                    <a:srgbClr val="262626"/>
                  </a:solidFill>
                </a:endParaRPr>
              </a:p>
            </p:txBody>
          </p:sp>
          <p:sp>
            <p:nvSpPr>
              <p:cNvPr id="40" name="Freeform: Shape 39">
                <a:extLst>
                  <a:ext uri="{FF2B5EF4-FFF2-40B4-BE49-F238E27FC236}">
                    <a16:creationId xmlns:a16="http://schemas.microsoft.com/office/drawing/2014/main" id="{63AFBCE8-E6CF-4F80-B447-DD74AF31BE1C}"/>
                  </a:ext>
                </a:extLst>
              </p:cNvPr>
              <p:cNvSpPr/>
              <p:nvPr/>
            </p:nvSpPr>
            <p:spPr>
              <a:xfrm>
                <a:off x="754572" y="6527136"/>
                <a:ext cx="67338" cy="74071"/>
              </a:xfrm>
              <a:custGeom>
                <a:avLst/>
                <a:gdLst>
                  <a:gd name="connsiteX0" fmla="*/ 5050 w 67337"/>
                  <a:gd name="connsiteY0" fmla="*/ 5050 h 74071"/>
                  <a:gd name="connsiteX1" fmla="*/ 17171 w 67337"/>
                  <a:gd name="connsiteY1" fmla="*/ 5050 h 74071"/>
                  <a:gd name="connsiteX2" fmla="*/ 36699 w 67337"/>
                  <a:gd name="connsiteY2" fmla="*/ 35352 h 74071"/>
                  <a:gd name="connsiteX3" fmla="*/ 56227 w 67337"/>
                  <a:gd name="connsiteY3" fmla="*/ 5050 h 74071"/>
                  <a:gd name="connsiteX4" fmla="*/ 68348 w 67337"/>
                  <a:gd name="connsiteY4" fmla="*/ 5050 h 74071"/>
                  <a:gd name="connsiteX5" fmla="*/ 68348 w 67337"/>
                  <a:gd name="connsiteY5" fmla="*/ 69694 h 74071"/>
                  <a:gd name="connsiteX6" fmla="*/ 56900 w 67337"/>
                  <a:gd name="connsiteY6" fmla="*/ 69694 h 74071"/>
                  <a:gd name="connsiteX7" fmla="*/ 56900 w 67337"/>
                  <a:gd name="connsiteY7" fmla="*/ 23231 h 74071"/>
                  <a:gd name="connsiteX8" fmla="*/ 36699 w 67337"/>
                  <a:gd name="connsiteY8" fmla="*/ 53533 h 74071"/>
                  <a:gd name="connsiteX9" fmla="*/ 36026 w 67337"/>
                  <a:gd name="connsiteY9" fmla="*/ 53533 h 74071"/>
                  <a:gd name="connsiteX10" fmla="*/ 15824 w 67337"/>
                  <a:gd name="connsiteY10" fmla="*/ 23231 h 74071"/>
                  <a:gd name="connsiteX11" fmla="*/ 15824 w 67337"/>
                  <a:gd name="connsiteY11" fmla="*/ 69694 h 74071"/>
                  <a:gd name="connsiteX12" fmla="*/ 5050 w 67337"/>
                  <a:gd name="connsiteY12" fmla="*/ 69694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7337" h="74071">
                    <a:moveTo>
                      <a:pt x="5050" y="5050"/>
                    </a:moveTo>
                    <a:lnTo>
                      <a:pt x="17171" y="5050"/>
                    </a:lnTo>
                    <a:lnTo>
                      <a:pt x="36699" y="35352"/>
                    </a:lnTo>
                    <a:lnTo>
                      <a:pt x="56227" y="5050"/>
                    </a:lnTo>
                    <a:lnTo>
                      <a:pt x="68348" y="5050"/>
                    </a:lnTo>
                    <a:lnTo>
                      <a:pt x="68348" y="69694"/>
                    </a:lnTo>
                    <a:lnTo>
                      <a:pt x="56900" y="69694"/>
                    </a:lnTo>
                    <a:lnTo>
                      <a:pt x="56900" y="23231"/>
                    </a:lnTo>
                    <a:lnTo>
                      <a:pt x="36699" y="53533"/>
                    </a:lnTo>
                    <a:lnTo>
                      <a:pt x="36026" y="53533"/>
                    </a:lnTo>
                    <a:lnTo>
                      <a:pt x="15824" y="23231"/>
                    </a:lnTo>
                    <a:lnTo>
                      <a:pt x="15824" y="69694"/>
                    </a:lnTo>
                    <a:lnTo>
                      <a:pt x="5050" y="69694"/>
                    </a:lnTo>
                    <a:close/>
                  </a:path>
                </a:pathLst>
              </a:custGeom>
              <a:grpFill/>
              <a:ln w="9525" cap="flat">
                <a:noFill/>
                <a:prstDash val="solid"/>
                <a:miter/>
              </a:ln>
            </p:spPr>
            <p:txBody>
              <a:bodyPr rtlCol="0" anchor="ctr"/>
              <a:lstStyle/>
              <a:p>
                <a:endParaRPr lang="en-AU" sz="1350">
                  <a:solidFill>
                    <a:srgbClr val="262626"/>
                  </a:solidFill>
                </a:endParaRPr>
              </a:p>
            </p:txBody>
          </p:sp>
          <p:sp>
            <p:nvSpPr>
              <p:cNvPr id="41" name="Freeform: Shape 40">
                <a:extLst>
                  <a:ext uri="{FF2B5EF4-FFF2-40B4-BE49-F238E27FC236}">
                    <a16:creationId xmlns:a16="http://schemas.microsoft.com/office/drawing/2014/main" id="{4FFD4AF0-439B-4397-8B10-0294EB71A17B}"/>
                  </a:ext>
                </a:extLst>
              </p:cNvPr>
              <p:cNvSpPr/>
              <p:nvPr/>
            </p:nvSpPr>
            <p:spPr>
              <a:xfrm>
                <a:off x="828643" y="6527136"/>
                <a:ext cx="53870" cy="74071"/>
              </a:xfrm>
              <a:custGeom>
                <a:avLst/>
                <a:gdLst>
                  <a:gd name="connsiteX0" fmla="*/ 5050 w 53870"/>
                  <a:gd name="connsiteY0" fmla="*/ 5050 h 74071"/>
                  <a:gd name="connsiteX1" fmla="*/ 52860 w 53870"/>
                  <a:gd name="connsiteY1" fmla="*/ 5050 h 74071"/>
                  <a:gd name="connsiteX2" fmla="*/ 52860 w 53870"/>
                  <a:gd name="connsiteY2" fmla="*/ 15151 h 74071"/>
                  <a:gd name="connsiteX3" fmla="*/ 16498 w 53870"/>
                  <a:gd name="connsiteY3" fmla="*/ 15151 h 74071"/>
                  <a:gd name="connsiteX4" fmla="*/ 16498 w 53870"/>
                  <a:gd name="connsiteY4" fmla="*/ 31985 h 74071"/>
                  <a:gd name="connsiteX5" fmla="*/ 48820 w 53870"/>
                  <a:gd name="connsiteY5" fmla="*/ 31985 h 74071"/>
                  <a:gd name="connsiteX6" fmla="*/ 48820 w 53870"/>
                  <a:gd name="connsiteY6" fmla="*/ 42086 h 74071"/>
                  <a:gd name="connsiteX7" fmla="*/ 16498 w 53870"/>
                  <a:gd name="connsiteY7" fmla="*/ 42086 h 74071"/>
                  <a:gd name="connsiteX8" fmla="*/ 16498 w 53870"/>
                  <a:gd name="connsiteY8" fmla="*/ 59594 h 74071"/>
                  <a:gd name="connsiteX9" fmla="*/ 53533 w 53870"/>
                  <a:gd name="connsiteY9" fmla="*/ 59594 h 74071"/>
                  <a:gd name="connsiteX10" fmla="*/ 53533 w 53870"/>
                  <a:gd name="connsiteY10" fmla="*/ 69694 h 74071"/>
                  <a:gd name="connsiteX11" fmla="*/ 5050 w 53870"/>
                  <a:gd name="connsiteY11" fmla="*/ 69694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3870" h="74071">
                    <a:moveTo>
                      <a:pt x="5050" y="5050"/>
                    </a:moveTo>
                    <a:lnTo>
                      <a:pt x="52860" y="5050"/>
                    </a:lnTo>
                    <a:lnTo>
                      <a:pt x="52860" y="15151"/>
                    </a:lnTo>
                    <a:lnTo>
                      <a:pt x="16498" y="15151"/>
                    </a:lnTo>
                    <a:lnTo>
                      <a:pt x="16498" y="31985"/>
                    </a:lnTo>
                    <a:lnTo>
                      <a:pt x="48820" y="31985"/>
                    </a:lnTo>
                    <a:lnTo>
                      <a:pt x="48820" y="42086"/>
                    </a:lnTo>
                    <a:lnTo>
                      <a:pt x="16498" y="42086"/>
                    </a:lnTo>
                    <a:lnTo>
                      <a:pt x="16498" y="59594"/>
                    </a:lnTo>
                    <a:lnTo>
                      <a:pt x="53533" y="59594"/>
                    </a:lnTo>
                    <a:lnTo>
                      <a:pt x="53533" y="69694"/>
                    </a:lnTo>
                    <a:lnTo>
                      <a:pt x="5050" y="69694"/>
                    </a:lnTo>
                    <a:close/>
                  </a:path>
                </a:pathLst>
              </a:custGeom>
              <a:grpFill/>
              <a:ln w="9525" cap="flat">
                <a:noFill/>
                <a:prstDash val="solid"/>
                <a:miter/>
              </a:ln>
            </p:spPr>
            <p:txBody>
              <a:bodyPr rtlCol="0" anchor="ctr"/>
              <a:lstStyle/>
              <a:p>
                <a:endParaRPr lang="en-AU" sz="1350">
                  <a:solidFill>
                    <a:srgbClr val="262626"/>
                  </a:solidFill>
                </a:endParaRPr>
              </a:p>
            </p:txBody>
          </p:sp>
          <p:sp>
            <p:nvSpPr>
              <p:cNvPr id="42" name="Freeform: Shape 41">
                <a:extLst>
                  <a:ext uri="{FF2B5EF4-FFF2-40B4-BE49-F238E27FC236}">
                    <a16:creationId xmlns:a16="http://schemas.microsoft.com/office/drawing/2014/main" id="{E8EDB8EF-7CD7-48ED-9DF3-C71A322E53E6}"/>
                  </a:ext>
                </a:extLst>
              </p:cNvPr>
              <p:cNvSpPr/>
              <p:nvPr/>
            </p:nvSpPr>
            <p:spPr>
              <a:xfrm>
                <a:off x="888574" y="6527136"/>
                <a:ext cx="60604" cy="74071"/>
              </a:xfrm>
              <a:custGeom>
                <a:avLst/>
                <a:gdLst>
                  <a:gd name="connsiteX0" fmla="*/ 5050 w 60603"/>
                  <a:gd name="connsiteY0" fmla="*/ 5050 h 74071"/>
                  <a:gd name="connsiteX1" fmla="*/ 15151 w 60603"/>
                  <a:gd name="connsiteY1" fmla="*/ 5050 h 74071"/>
                  <a:gd name="connsiteX2" fmla="*/ 50166 w 60603"/>
                  <a:gd name="connsiteY2" fmla="*/ 49493 h 74071"/>
                  <a:gd name="connsiteX3" fmla="*/ 50166 w 60603"/>
                  <a:gd name="connsiteY3" fmla="*/ 5050 h 74071"/>
                  <a:gd name="connsiteX4" fmla="*/ 60940 w 60603"/>
                  <a:gd name="connsiteY4" fmla="*/ 5050 h 74071"/>
                  <a:gd name="connsiteX5" fmla="*/ 60940 w 60603"/>
                  <a:gd name="connsiteY5" fmla="*/ 69694 h 74071"/>
                  <a:gd name="connsiteX6" fmla="*/ 51513 w 60603"/>
                  <a:gd name="connsiteY6" fmla="*/ 69694 h 74071"/>
                  <a:gd name="connsiteX7" fmla="*/ 15824 w 60603"/>
                  <a:gd name="connsiteY7" fmla="*/ 23905 h 74071"/>
                  <a:gd name="connsiteX8" fmla="*/ 15824 w 60603"/>
                  <a:gd name="connsiteY8" fmla="*/ 69694 h 74071"/>
                  <a:gd name="connsiteX9" fmla="*/ 5050 w 60603"/>
                  <a:gd name="connsiteY9" fmla="*/ 69694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603" h="74071">
                    <a:moveTo>
                      <a:pt x="5050" y="5050"/>
                    </a:moveTo>
                    <a:lnTo>
                      <a:pt x="15151" y="5050"/>
                    </a:lnTo>
                    <a:lnTo>
                      <a:pt x="50166" y="49493"/>
                    </a:lnTo>
                    <a:lnTo>
                      <a:pt x="50166" y="5050"/>
                    </a:lnTo>
                    <a:lnTo>
                      <a:pt x="60940" y="5050"/>
                    </a:lnTo>
                    <a:lnTo>
                      <a:pt x="60940" y="69694"/>
                    </a:lnTo>
                    <a:lnTo>
                      <a:pt x="51513" y="69694"/>
                    </a:lnTo>
                    <a:lnTo>
                      <a:pt x="15824" y="23905"/>
                    </a:lnTo>
                    <a:lnTo>
                      <a:pt x="15824" y="69694"/>
                    </a:lnTo>
                    <a:lnTo>
                      <a:pt x="5050" y="69694"/>
                    </a:lnTo>
                    <a:close/>
                  </a:path>
                </a:pathLst>
              </a:custGeom>
              <a:grpFill/>
              <a:ln w="9525" cap="flat">
                <a:noFill/>
                <a:prstDash val="solid"/>
                <a:miter/>
              </a:ln>
            </p:spPr>
            <p:txBody>
              <a:bodyPr rtlCol="0" anchor="ctr"/>
              <a:lstStyle/>
              <a:p>
                <a:endParaRPr lang="en-AU" sz="1350">
                  <a:solidFill>
                    <a:srgbClr val="262626"/>
                  </a:solidFill>
                </a:endParaRPr>
              </a:p>
            </p:txBody>
          </p:sp>
          <p:sp>
            <p:nvSpPr>
              <p:cNvPr id="43" name="Freeform: Shape 42">
                <a:extLst>
                  <a:ext uri="{FF2B5EF4-FFF2-40B4-BE49-F238E27FC236}">
                    <a16:creationId xmlns:a16="http://schemas.microsoft.com/office/drawing/2014/main" id="{9AF0F4ED-5109-4868-B40F-0DC09CCA4E74}"/>
                  </a:ext>
                </a:extLst>
              </p:cNvPr>
              <p:cNvSpPr/>
              <p:nvPr/>
            </p:nvSpPr>
            <p:spPr>
              <a:xfrm>
                <a:off x="953891" y="6527136"/>
                <a:ext cx="60604" cy="74071"/>
              </a:xfrm>
              <a:custGeom>
                <a:avLst/>
                <a:gdLst>
                  <a:gd name="connsiteX0" fmla="*/ 25252 w 60603"/>
                  <a:gd name="connsiteY0" fmla="*/ 15151 h 74071"/>
                  <a:gd name="connsiteX1" fmla="*/ 5050 w 60603"/>
                  <a:gd name="connsiteY1" fmla="*/ 15151 h 74071"/>
                  <a:gd name="connsiteX2" fmla="*/ 5050 w 60603"/>
                  <a:gd name="connsiteY2" fmla="*/ 5050 h 74071"/>
                  <a:gd name="connsiteX3" fmla="*/ 57574 w 60603"/>
                  <a:gd name="connsiteY3" fmla="*/ 5050 h 74071"/>
                  <a:gd name="connsiteX4" fmla="*/ 57574 w 60603"/>
                  <a:gd name="connsiteY4" fmla="*/ 15151 h 74071"/>
                  <a:gd name="connsiteX5" fmla="*/ 36699 w 60603"/>
                  <a:gd name="connsiteY5" fmla="*/ 15151 h 74071"/>
                  <a:gd name="connsiteX6" fmla="*/ 36699 w 60603"/>
                  <a:gd name="connsiteY6" fmla="*/ 69694 h 74071"/>
                  <a:gd name="connsiteX7" fmla="*/ 25252 w 60603"/>
                  <a:gd name="connsiteY7" fmla="*/ 69694 h 7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603" h="74071">
                    <a:moveTo>
                      <a:pt x="25252" y="15151"/>
                    </a:moveTo>
                    <a:lnTo>
                      <a:pt x="5050" y="15151"/>
                    </a:lnTo>
                    <a:lnTo>
                      <a:pt x="5050" y="5050"/>
                    </a:lnTo>
                    <a:lnTo>
                      <a:pt x="57574" y="5050"/>
                    </a:lnTo>
                    <a:lnTo>
                      <a:pt x="57574" y="15151"/>
                    </a:lnTo>
                    <a:lnTo>
                      <a:pt x="36699" y="15151"/>
                    </a:lnTo>
                    <a:lnTo>
                      <a:pt x="36699" y="69694"/>
                    </a:lnTo>
                    <a:lnTo>
                      <a:pt x="25252" y="69694"/>
                    </a:lnTo>
                    <a:close/>
                  </a:path>
                </a:pathLst>
              </a:custGeom>
              <a:grpFill/>
              <a:ln w="9525" cap="flat">
                <a:noFill/>
                <a:prstDash val="solid"/>
                <a:miter/>
              </a:ln>
            </p:spPr>
            <p:txBody>
              <a:bodyPr rtlCol="0" anchor="ctr"/>
              <a:lstStyle/>
              <a:p>
                <a:endParaRPr lang="en-AU" sz="1350">
                  <a:solidFill>
                    <a:srgbClr val="262626"/>
                  </a:solidFill>
                </a:endParaRPr>
              </a:p>
            </p:txBody>
          </p:sp>
        </p:grpSp>
      </p:grpSp>
    </p:spTree>
    <p:extLst>
      <p:ext uri="{BB962C8B-B14F-4D97-AF65-F5344CB8AC3E}">
        <p14:creationId xmlns:p14="http://schemas.microsoft.com/office/powerpoint/2010/main" val="18698742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General slide 1">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4A6901-767C-4DC5-BB23-866F5CBFD257}"/>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sp>
        <p:nvSpPr>
          <p:cNvPr id="2" name="Title 1"/>
          <p:cNvSpPr>
            <a:spLocks noGrp="1"/>
          </p:cNvSpPr>
          <p:nvPr>
            <p:ph type="title"/>
          </p:nvPr>
        </p:nvSpPr>
        <p:spPr/>
        <p:txBody>
          <a:bodyPr lIns="0" tIns="0" rIns="0" bIns="0">
            <a:noAutofit/>
          </a:bodyPr>
          <a:lstStyle>
            <a:lvl1pPr>
              <a:defRPr>
                <a:solidFill>
                  <a:schemeClr val="accent2"/>
                </a:solidFill>
              </a:defRPr>
            </a:lvl1pPr>
          </a:lstStyle>
          <a:p>
            <a:r>
              <a:rPr lang="en-US" dirty="0"/>
              <a:t>Click to edit Master title style</a:t>
            </a:r>
          </a:p>
        </p:txBody>
      </p:sp>
      <p:sp>
        <p:nvSpPr>
          <p:cNvPr id="3" name="Content Placeholder 2"/>
          <p:cNvSpPr>
            <a:spLocks noGrp="1"/>
          </p:cNvSpPr>
          <p:nvPr>
            <p:ph idx="1"/>
          </p:nvPr>
        </p:nvSpPr>
        <p:spPr>
          <a:xfrm>
            <a:off x="332187" y="1230757"/>
            <a:ext cx="8479631" cy="4595368"/>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7" name="Graphic 6">
            <a:extLst>
              <a:ext uri="{FF2B5EF4-FFF2-40B4-BE49-F238E27FC236}">
                <a16:creationId xmlns:a16="http://schemas.microsoft.com/office/drawing/2014/main" id="{79850527-C943-42F8-B4D8-A9A8385909B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1533053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eneral slide 2">
    <p:spTree>
      <p:nvGrpSpPr>
        <p:cNvPr id="1" name=""/>
        <p:cNvGrpSpPr/>
        <p:nvPr/>
      </p:nvGrpSpPr>
      <p:grpSpPr>
        <a:xfrm>
          <a:off x="0" y="0"/>
          <a:ext cx="0" cy="0"/>
          <a:chOff x="0" y="0"/>
          <a:chExt cx="0" cy="0"/>
        </a:xfrm>
      </p:grpSpPr>
      <p:sp>
        <p:nvSpPr>
          <p:cNvPr id="2" name="Title 1"/>
          <p:cNvSpPr>
            <a:spLocks noGrp="1"/>
          </p:cNvSpPr>
          <p:nvPr>
            <p:ph type="title"/>
          </p:nvPr>
        </p:nvSpPr>
        <p:spPr>
          <a:xfrm>
            <a:off x="332187" y="365126"/>
            <a:ext cx="8479631" cy="540310"/>
          </a:xfrm>
        </p:spPr>
        <p:txBody>
          <a:bodyPr lIns="0" tIns="0" rIns="0" bIns="0">
            <a:noAutofit/>
          </a:bodyPr>
          <a:lstStyle/>
          <a:p>
            <a:r>
              <a:rPr lang="en-US" dirty="0"/>
              <a:t>Click to edit Master title style</a:t>
            </a:r>
          </a:p>
        </p:txBody>
      </p:sp>
      <p:sp>
        <p:nvSpPr>
          <p:cNvPr id="6" name="Content Placeholder 2">
            <a:extLst>
              <a:ext uri="{FF2B5EF4-FFF2-40B4-BE49-F238E27FC236}">
                <a16:creationId xmlns:a16="http://schemas.microsoft.com/office/drawing/2014/main" id="{E1A890F2-E08D-4969-B3E5-09356F9E4B09}"/>
              </a:ext>
            </a:extLst>
          </p:cNvPr>
          <p:cNvSpPr>
            <a:spLocks noGrp="1"/>
          </p:cNvSpPr>
          <p:nvPr>
            <p:ph idx="1"/>
          </p:nvPr>
        </p:nvSpPr>
        <p:spPr>
          <a:xfrm>
            <a:off x="332187" y="1230757"/>
            <a:ext cx="8479631" cy="4595368"/>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7" name="Picture 6">
            <a:extLst>
              <a:ext uri="{FF2B5EF4-FFF2-40B4-BE49-F238E27FC236}">
                <a16:creationId xmlns:a16="http://schemas.microsoft.com/office/drawing/2014/main" id="{5D7FA97D-CB09-4674-B3B2-4E0D118E2FE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8" name="Graphic 7">
            <a:extLst>
              <a:ext uri="{FF2B5EF4-FFF2-40B4-BE49-F238E27FC236}">
                <a16:creationId xmlns:a16="http://schemas.microsoft.com/office/drawing/2014/main" id="{60CAE2F5-F585-4027-A1C7-AE468DB2EFE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3403116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General slide 3">
    <p:spTree>
      <p:nvGrpSpPr>
        <p:cNvPr id="1" name=""/>
        <p:cNvGrpSpPr/>
        <p:nvPr/>
      </p:nvGrpSpPr>
      <p:grpSpPr>
        <a:xfrm>
          <a:off x="0" y="0"/>
          <a:ext cx="0" cy="0"/>
          <a:chOff x="0" y="0"/>
          <a:chExt cx="0" cy="0"/>
        </a:xfrm>
      </p:grpSpPr>
      <p:sp>
        <p:nvSpPr>
          <p:cNvPr id="2" name="Title 1"/>
          <p:cNvSpPr>
            <a:spLocks noGrp="1"/>
          </p:cNvSpPr>
          <p:nvPr>
            <p:ph type="title"/>
          </p:nvPr>
        </p:nvSpPr>
        <p:spPr>
          <a:xfrm>
            <a:off x="332187" y="365126"/>
            <a:ext cx="8479631" cy="540310"/>
          </a:xfrm>
        </p:spPr>
        <p:txBody>
          <a:bodyPr lIns="0" tIns="0" rIns="0" bIns="0">
            <a:noAutofit/>
          </a:bodyPr>
          <a:lstStyle/>
          <a:p>
            <a:r>
              <a:rPr lang="en-US" dirty="0"/>
              <a:t>Click to edit Master title style</a:t>
            </a:r>
          </a:p>
        </p:txBody>
      </p:sp>
      <p:sp>
        <p:nvSpPr>
          <p:cNvPr id="6" name="Content Placeholder 2">
            <a:extLst>
              <a:ext uri="{FF2B5EF4-FFF2-40B4-BE49-F238E27FC236}">
                <a16:creationId xmlns:a16="http://schemas.microsoft.com/office/drawing/2014/main" id="{E1A890F2-E08D-4969-B3E5-09356F9E4B09}"/>
              </a:ext>
            </a:extLst>
          </p:cNvPr>
          <p:cNvSpPr>
            <a:spLocks noGrp="1"/>
          </p:cNvSpPr>
          <p:nvPr>
            <p:ph idx="1"/>
          </p:nvPr>
        </p:nvSpPr>
        <p:spPr>
          <a:xfrm>
            <a:off x="332187" y="1230757"/>
            <a:ext cx="4173139" cy="4595368"/>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7" name="Picture 6">
            <a:extLst>
              <a:ext uri="{FF2B5EF4-FFF2-40B4-BE49-F238E27FC236}">
                <a16:creationId xmlns:a16="http://schemas.microsoft.com/office/drawing/2014/main" id="{5D7FA97D-CB09-4674-B3B2-4E0D118E2FE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8" name="Graphic 7">
            <a:extLst>
              <a:ext uri="{FF2B5EF4-FFF2-40B4-BE49-F238E27FC236}">
                <a16:creationId xmlns:a16="http://schemas.microsoft.com/office/drawing/2014/main" id="{60CAE2F5-F585-4027-A1C7-AE468DB2EFE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
        <p:nvSpPr>
          <p:cNvPr id="9" name="Content Placeholder 2">
            <a:extLst>
              <a:ext uri="{FF2B5EF4-FFF2-40B4-BE49-F238E27FC236}">
                <a16:creationId xmlns:a16="http://schemas.microsoft.com/office/drawing/2014/main" id="{16A4921C-7F3D-4719-93DB-3B9719448234}"/>
              </a:ext>
            </a:extLst>
          </p:cNvPr>
          <p:cNvSpPr>
            <a:spLocks noGrp="1"/>
          </p:cNvSpPr>
          <p:nvPr>
            <p:ph idx="10"/>
          </p:nvPr>
        </p:nvSpPr>
        <p:spPr>
          <a:xfrm>
            <a:off x="4638676" y="1230757"/>
            <a:ext cx="4173139" cy="4595368"/>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752599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eneral slide 4">
    <p:spTree>
      <p:nvGrpSpPr>
        <p:cNvPr id="1" name=""/>
        <p:cNvGrpSpPr/>
        <p:nvPr/>
      </p:nvGrpSpPr>
      <p:grpSpPr>
        <a:xfrm>
          <a:off x="0" y="0"/>
          <a:ext cx="0" cy="0"/>
          <a:chOff x="0" y="0"/>
          <a:chExt cx="0" cy="0"/>
        </a:xfrm>
      </p:grpSpPr>
      <p:sp>
        <p:nvSpPr>
          <p:cNvPr id="2" name="Title 1"/>
          <p:cNvSpPr>
            <a:spLocks noGrp="1"/>
          </p:cNvSpPr>
          <p:nvPr>
            <p:ph type="title"/>
          </p:nvPr>
        </p:nvSpPr>
        <p:spPr>
          <a:xfrm>
            <a:off x="332187" y="365126"/>
            <a:ext cx="8479631" cy="540310"/>
          </a:xfrm>
        </p:spPr>
        <p:txBody>
          <a:bodyPr lIns="0" tIns="0" rIns="0" bIns="0">
            <a:noAutofit/>
          </a:bodyPr>
          <a:lstStyle/>
          <a:p>
            <a:r>
              <a:rPr lang="en-US" dirty="0"/>
              <a:t>Click to edit Master title style</a:t>
            </a:r>
          </a:p>
        </p:txBody>
      </p:sp>
      <p:sp>
        <p:nvSpPr>
          <p:cNvPr id="6" name="Content Placeholder 2">
            <a:extLst>
              <a:ext uri="{FF2B5EF4-FFF2-40B4-BE49-F238E27FC236}">
                <a16:creationId xmlns:a16="http://schemas.microsoft.com/office/drawing/2014/main" id="{E1A890F2-E08D-4969-B3E5-09356F9E4B09}"/>
              </a:ext>
            </a:extLst>
          </p:cNvPr>
          <p:cNvSpPr>
            <a:spLocks noGrp="1"/>
          </p:cNvSpPr>
          <p:nvPr>
            <p:ph idx="1"/>
          </p:nvPr>
        </p:nvSpPr>
        <p:spPr>
          <a:xfrm>
            <a:off x="332187" y="1230757"/>
            <a:ext cx="4173139" cy="4595368"/>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7" name="Picture 6">
            <a:extLst>
              <a:ext uri="{FF2B5EF4-FFF2-40B4-BE49-F238E27FC236}">
                <a16:creationId xmlns:a16="http://schemas.microsoft.com/office/drawing/2014/main" id="{5D7FA97D-CB09-4674-B3B2-4E0D118E2FE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8" name="Graphic 7">
            <a:extLst>
              <a:ext uri="{FF2B5EF4-FFF2-40B4-BE49-F238E27FC236}">
                <a16:creationId xmlns:a16="http://schemas.microsoft.com/office/drawing/2014/main" id="{60CAE2F5-F585-4027-A1C7-AE468DB2EFE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
        <p:nvSpPr>
          <p:cNvPr id="9" name="Content Placeholder 2">
            <a:extLst>
              <a:ext uri="{FF2B5EF4-FFF2-40B4-BE49-F238E27FC236}">
                <a16:creationId xmlns:a16="http://schemas.microsoft.com/office/drawing/2014/main" id="{16A4921C-7F3D-4719-93DB-3B9719448234}"/>
              </a:ext>
            </a:extLst>
          </p:cNvPr>
          <p:cNvSpPr>
            <a:spLocks noGrp="1"/>
          </p:cNvSpPr>
          <p:nvPr>
            <p:ph idx="10"/>
          </p:nvPr>
        </p:nvSpPr>
        <p:spPr>
          <a:xfrm>
            <a:off x="4638676" y="1230757"/>
            <a:ext cx="4173139" cy="4595368"/>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1483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Central Image 1">
    <p:spTree>
      <p:nvGrpSpPr>
        <p:cNvPr id="1" name=""/>
        <p:cNvGrpSpPr/>
        <p:nvPr/>
      </p:nvGrpSpPr>
      <p:grpSpPr>
        <a:xfrm>
          <a:off x="0" y="0"/>
          <a:ext cx="0" cy="0"/>
          <a:chOff x="0" y="0"/>
          <a:chExt cx="0" cy="0"/>
        </a:xfrm>
      </p:grpSpPr>
      <p:sp>
        <p:nvSpPr>
          <p:cNvPr id="64" name="Picture Placeholder 63"/>
          <p:cNvSpPr>
            <a:spLocks noGrp="1"/>
          </p:cNvSpPr>
          <p:nvPr>
            <p:ph type="pic" sz="quarter" idx="10"/>
          </p:nvPr>
        </p:nvSpPr>
        <p:spPr>
          <a:xfrm>
            <a:off x="2531821" y="0"/>
            <a:ext cx="5214206" cy="6858000"/>
          </a:xfrm>
          <a:custGeom>
            <a:avLst/>
            <a:gdLst>
              <a:gd name="connsiteX0" fmla="*/ 1837596 w 6952274"/>
              <a:gd name="connsiteY0" fmla="*/ 0 h 6858000"/>
              <a:gd name="connsiteX1" fmla="*/ 2376041 w 6952274"/>
              <a:gd name="connsiteY1" fmla="*/ 0 h 6858000"/>
              <a:gd name="connsiteX2" fmla="*/ 2737507 w 6952274"/>
              <a:gd name="connsiteY2" fmla="*/ 0 h 6858000"/>
              <a:gd name="connsiteX3" fmla="*/ 6052363 w 6952274"/>
              <a:gd name="connsiteY3" fmla="*/ 0 h 6858000"/>
              <a:gd name="connsiteX4" fmla="*/ 6413829 w 6952274"/>
              <a:gd name="connsiteY4" fmla="*/ 0 h 6858000"/>
              <a:gd name="connsiteX5" fmla="*/ 6952274 w 6952274"/>
              <a:gd name="connsiteY5" fmla="*/ 0 h 6858000"/>
              <a:gd name="connsiteX6" fmla="*/ 5114678 w 6952274"/>
              <a:gd name="connsiteY6" fmla="*/ 6858000 h 6858000"/>
              <a:gd name="connsiteX7" fmla="*/ 4576233 w 6952274"/>
              <a:gd name="connsiteY7" fmla="*/ 6858000 h 6858000"/>
              <a:gd name="connsiteX8" fmla="*/ 4214767 w 6952274"/>
              <a:gd name="connsiteY8" fmla="*/ 6858000 h 6858000"/>
              <a:gd name="connsiteX9" fmla="*/ 899911 w 6952274"/>
              <a:gd name="connsiteY9" fmla="*/ 6858000 h 6858000"/>
              <a:gd name="connsiteX10" fmla="*/ 538445 w 6952274"/>
              <a:gd name="connsiteY10" fmla="*/ 6858000 h 6858000"/>
              <a:gd name="connsiteX11" fmla="*/ 0 w 6952274"/>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952274" h="6858000">
                <a:moveTo>
                  <a:pt x="1837596" y="0"/>
                </a:moveTo>
                <a:lnTo>
                  <a:pt x="2376041" y="0"/>
                </a:lnTo>
                <a:lnTo>
                  <a:pt x="2737507" y="0"/>
                </a:lnTo>
                <a:lnTo>
                  <a:pt x="6052363" y="0"/>
                </a:lnTo>
                <a:lnTo>
                  <a:pt x="6413829" y="0"/>
                </a:lnTo>
                <a:lnTo>
                  <a:pt x="6952274" y="0"/>
                </a:lnTo>
                <a:lnTo>
                  <a:pt x="5114678" y="6858000"/>
                </a:lnTo>
                <a:lnTo>
                  <a:pt x="4576233" y="6858000"/>
                </a:lnTo>
                <a:lnTo>
                  <a:pt x="4214767" y="6858000"/>
                </a:lnTo>
                <a:lnTo>
                  <a:pt x="899911" y="6858000"/>
                </a:lnTo>
                <a:lnTo>
                  <a:pt x="538445" y="6858000"/>
                </a:lnTo>
                <a:lnTo>
                  <a:pt x="0" y="6858000"/>
                </a:lnTo>
                <a:close/>
              </a:path>
            </a:pathLst>
          </a:custGeom>
        </p:spPr>
        <p:txBody>
          <a:bodyPr wrap="square" anchor="ctr">
            <a:noAutofit/>
          </a:bodyPr>
          <a:lstStyle>
            <a:lvl1pPr marL="0" indent="0" algn="ctr">
              <a:buNone/>
              <a:defRPr/>
            </a:lvl1pPr>
          </a:lstStyle>
          <a:p>
            <a:endParaRPr lang="en-AU"/>
          </a:p>
        </p:txBody>
      </p:sp>
      <p:sp>
        <p:nvSpPr>
          <p:cNvPr id="2" name="Title 1"/>
          <p:cNvSpPr>
            <a:spLocks noGrp="1"/>
          </p:cNvSpPr>
          <p:nvPr>
            <p:ph type="title" hasCustomPrompt="1"/>
          </p:nvPr>
        </p:nvSpPr>
        <p:spPr>
          <a:xfrm>
            <a:off x="332185" y="365126"/>
            <a:ext cx="3216558" cy="540310"/>
          </a:xfrm>
        </p:spPr>
        <p:txBody>
          <a:bodyPr lIns="0" tIns="0" rIns="0" bIns="0">
            <a:noAutofit/>
          </a:bodyPr>
          <a:lstStyle>
            <a:lvl1pPr>
              <a:defRPr/>
            </a:lvl1pPr>
          </a:lstStyle>
          <a:p>
            <a:r>
              <a:rPr lang="en-US" dirty="0"/>
              <a:t>Title</a:t>
            </a:r>
          </a:p>
        </p:txBody>
      </p:sp>
      <p:sp>
        <p:nvSpPr>
          <p:cNvPr id="3" name="Content Placeholder 2"/>
          <p:cNvSpPr>
            <a:spLocks noGrp="1"/>
          </p:cNvSpPr>
          <p:nvPr>
            <p:ph idx="1"/>
          </p:nvPr>
        </p:nvSpPr>
        <p:spPr>
          <a:xfrm>
            <a:off x="332188" y="1230757"/>
            <a:ext cx="2157012" cy="4595368"/>
          </a:xfrm>
        </p:spPr>
        <p:txBody>
          <a:bodyPr lIns="0" tIns="0" rIns="0" bIns="0">
            <a:noAutofit/>
          </a:bodyPr>
          <a:lstStyle>
            <a:lvl1pPr marL="171450" indent="-171450" algn="l" defTabSz="685800" rtl="0" eaLnBrk="1" latinLnBrk="0" hangingPunct="1">
              <a:lnSpc>
                <a:spcPct val="100000"/>
              </a:lnSpc>
              <a:spcBef>
                <a:spcPts val="450"/>
              </a:spcBef>
              <a:buClr>
                <a:schemeClr val="accent1"/>
              </a:buClr>
              <a:buSzPct val="75000"/>
              <a:buFont typeface="Arial" panose="020B0604020202020204" pitchFamily="34" charset="0"/>
              <a:buChar char="►"/>
              <a:defRPr lang="en-US" sz="1050" kern="1200" dirty="0">
                <a:solidFill>
                  <a:schemeClr val="tx1"/>
                </a:solidFill>
                <a:latin typeface="+mn-lt"/>
                <a:ea typeface="+mn-ea"/>
                <a:cs typeface="+mn-cs"/>
              </a:defRPr>
            </a:lvl1pPr>
            <a:lvl2pPr marL="514350" indent="-171450" algn="l" defTabSz="685800" rtl="0" eaLnBrk="1" latinLnBrk="0" hangingPunct="1">
              <a:lnSpc>
                <a:spcPct val="100000"/>
              </a:lnSpc>
              <a:spcBef>
                <a:spcPts val="450"/>
              </a:spcBef>
              <a:buClr>
                <a:schemeClr val="accent2"/>
              </a:buClr>
              <a:buSzPct val="75000"/>
              <a:buFont typeface="Arial" panose="020B0604020202020204" pitchFamily="34" charset="0"/>
              <a:buChar char="►"/>
              <a:defRPr lang="en-US" sz="1050" kern="1200" dirty="0">
                <a:solidFill>
                  <a:schemeClr val="tx1"/>
                </a:solidFill>
                <a:latin typeface="+mn-lt"/>
                <a:ea typeface="+mn-ea"/>
                <a:cs typeface="+mn-cs"/>
              </a:defRPr>
            </a:lvl2pPr>
            <a:lvl3pPr marL="857250" indent="-171450" algn="l" defTabSz="685800" rtl="0" eaLnBrk="1" latinLnBrk="0" hangingPunct="1">
              <a:lnSpc>
                <a:spcPct val="100000"/>
              </a:lnSpc>
              <a:spcBef>
                <a:spcPts val="450"/>
              </a:spcBef>
              <a:buClr>
                <a:schemeClr val="accent3"/>
              </a:buClr>
              <a:buSzPct val="75000"/>
              <a:buFont typeface="Arial" panose="020B0604020202020204" pitchFamily="34" charset="0"/>
              <a:buChar char="►"/>
              <a:defRPr lang="en-US" sz="1050" kern="1200" dirty="0">
                <a:solidFill>
                  <a:schemeClr val="tx1"/>
                </a:solidFill>
                <a:latin typeface="+mn-lt"/>
                <a:ea typeface="+mn-ea"/>
                <a:cs typeface="+mn-cs"/>
              </a:defRPr>
            </a:lvl3pPr>
          </a:lstStyle>
          <a:p>
            <a:pPr lvl="0"/>
            <a:r>
              <a:rPr lang="en-US" dirty="0"/>
              <a:t>Edit Master text styles</a:t>
            </a:r>
          </a:p>
          <a:p>
            <a:pPr lvl="1"/>
            <a:r>
              <a:rPr lang="en-US" dirty="0"/>
              <a:t>Second level</a:t>
            </a:r>
          </a:p>
          <a:p>
            <a:pPr lvl="2"/>
            <a:r>
              <a:rPr lang="en-US" dirty="0"/>
              <a:t>Third level</a:t>
            </a:r>
          </a:p>
        </p:txBody>
      </p:sp>
      <p:pic>
        <p:nvPicPr>
          <p:cNvPr id="10" name="Picture 9">
            <a:extLst>
              <a:ext uri="{FF2B5EF4-FFF2-40B4-BE49-F238E27FC236}">
                <a16:creationId xmlns:a16="http://schemas.microsoft.com/office/drawing/2014/main" id="{31AF29C2-6858-4B19-835C-4DD94628AB7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4" name="Graphic 13">
            <a:extLst>
              <a:ext uri="{FF2B5EF4-FFF2-40B4-BE49-F238E27FC236}">
                <a16:creationId xmlns:a16="http://schemas.microsoft.com/office/drawing/2014/main" id="{2B3C633E-9E94-4D27-A27C-FC8DFA4A40F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1856321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Central Image 1 examp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2185" y="365126"/>
            <a:ext cx="3216558" cy="540310"/>
          </a:xfrm>
        </p:spPr>
        <p:txBody>
          <a:bodyPr lIns="0" tIns="0" rIns="0" bIns="0">
            <a:noAutofit/>
          </a:bodyPr>
          <a:lstStyle>
            <a:lvl1pPr>
              <a:defRPr cap="none"/>
            </a:lvl1pPr>
          </a:lstStyle>
          <a:p>
            <a:r>
              <a:rPr lang="en-US" dirty="0"/>
              <a:t>Title</a:t>
            </a:r>
          </a:p>
        </p:txBody>
      </p:sp>
      <p:sp>
        <p:nvSpPr>
          <p:cNvPr id="3" name="Content Placeholder 2"/>
          <p:cNvSpPr>
            <a:spLocks noGrp="1"/>
          </p:cNvSpPr>
          <p:nvPr>
            <p:ph idx="1"/>
          </p:nvPr>
        </p:nvSpPr>
        <p:spPr>
          <a:xfrm>
            <a:off x="332188" y="1230762"/>
            <a:ext cx="2157012" cy="4595365"/>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10" name="Picture 9">
            <a:extLst>
              <a:ext uri="{FF2B5EF4-FFF2-40B4-BE49-F238E27FC236}">
                <a16:creationId xmlns:a16="http://schemas.microsoft.com/office/drawing/2014/main" id="{CE0A717D-D4CE-4DE8-A9AA-495A3234952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1" name="Graphic 10">
            <a:extLst>
              <a:ext uri="{FF2B5EF4-FFF2-40B4-BE49-F238E27FC236}">
                <a16:creationId xmlns:a16="http://schemas.microsoft.com/office/drawing/2014/main" id="{B02DEDB0-8F6C-4AD1-8320-370A46810D1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
        <p:nvSpPr>
          <p:cNvPr id="7" name="Picture Placeholder 103"/>
          <p:cNvSpPr>
            <a:spLocks noGrp="1"/>
          </p:cNvSpPr>
          <p:nvPr>
            <p:ph type="pic" sz="quarter" idx="11"/>
          </p:nvPr>
        </p:nvSpPr>
        <p:spPr>
          <a:xfrm>
            <a:off x="2531821" y="0"/>
            <a:ext cx="5214206" cy="6858000"/>
          </a:xfrm>
          <a:custGeom>
            <a:avLst/>
            <a:gdLst>
              <a:gd name="connsiteX0" fmla="*/ 1837596 w 6952274"/>
              <a:gd name="connsiteY0" fmla="*/ 0 h 6858000"/>
              <a:gd name="connsiteX1" fmla="*/ 2376041 w 6952274"/>
              <a:gd name="connsiteY1" fmla="*/ 0 h 6858000"/>
              <a:gd name="connsiteX2" fmla="*/ 2737507 w 6952274"/>
              <a:gd name="connsiteY2" fmla="*/ 0 h 6858000"/>
              <a:gd name="connsiteX3" fmla="*/ 6052363 w 6952274"/>
              <a:gd name="connsiteY3" fmla="*/ 0 h 6858000"/>
              <a:gd name="connsiteX4" fmla="*/ 6413829 w 6952274"/>
              <a:gd name="connsiteY4" fmla="*/ 0 h 6858000"/>
              <a:gd name="connsiteX5" fmla="*/ 6952274 w 6952274"/>
              <a:gd name="connsiteY5" fmla="*/ 0 h 6858000"/>
              <a:gd name="connsiteX6" fmla="*/ 5114678 w 6952274"/>
              <a:gd name="connsiteY6" fmla="*/ 6858000 h 6858000"/>
              <a:gd name="connsiteX7" fmla="*/ 4576233 w 6952274"/>
              <a:gd name="connsiteY7" fmla="*/ 6858000 h 6858000"/>
              <a:gd name="connsiteX8" fmla="*/ 4214767 w 6952274"/>
              <a:gd name="connsiteY8" fmla="*/ 6858000 h 6858000"/>
              <a:gd name="connsiteX9" fmla="*/ 899911 w 6952274"/>
              <a:gd name="connsiteY9" fmla="*/ 6858000 h 6858000"/>
              <a:gd name="connsiteX10" fmla="*/ 538445 w 6952274"/>
              <a:gd name="connsiteY10" fmla="*/ 6858000 h 6858000"/>
              <a:gd name="connsiteX11" fmla="*/ 0 w 6952274"/>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952274" h="6858000">
                <a:moveTo>
                  <a:pt x="1837596" y="0"/>
                </a:moveTo>
                <a:lnTo>
                  <a:pt x="2376041" y="0"/>
                </a:lnTo>
                <a:lnTo>
                  <a:pt x="2737507" y="0"/>
                </a:lnTo>
                <a:lnTo>
                  <a:pt x="6052363" y="0"/>
                </a:lnTo>
                <a:lnTo>
                  <a:pt x="6413829" y="0"/>
                </a:lnTo>
                <a:lnTo>
                  <a:pt x="6952274" y="0"/>
                </a:lnTo>
                <a:lnTo>
                  <a:pt x="5114678" y="6858000"/>
                </a:lnTo>
                <a:lnTo>
                  <a:pt x="4576233" y="6858000"/>
                </a:lnTo>
                <a:lnTo>
                  <a:pt x="4214767" y="6858000"/>
                </a:lnTo>
                <a:lnTo>
                  <a:pt x="899911" y="6858000"/>
                </a:lnTo>
                <a:lnTo>
                  <a:pt x="538445" y="6858000"/>
                </a:lnTo>
                <a:lnTo>
                  <a:pt x="0" y="6858000"/>
                </a:lnTo>
                <a:close/>
              </a:path>
            </a:pathLst>
          </a:custGeom>
        </p:spPr>
        <p:txBody>
          <a:bodyPr wrap="square" anchor="ctr">
            <a:noAutofit/>
          </a:bodyPr>
          <a:lstStyle>
            <a:lvl1pPr marL="0" indent="0" algn="ctr">
              <a:buNone/>
              <a:defRPr/>
            </a:lvl1pPr>
          </a:lstStyle>
          <a:p>
            <a:endParaRPr lang="en-AU" dirty="0"/>
          </a:p>
        </p:txBody>
      </p:sp>
    </p:spTree>
    <p:extLst>
      <p:ext uri="{BB962C8B-B14F-4D97-AF65-F5344CB8AC3E}">
        <p14:creationId xmlns:p14="http://schemas.microsoft.com/office/powerpoint/2010/main" val="848110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Central Imag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2185" y="365126"/>
            <a:ext cx="3216558" cy="540310"/>
          </a:xfrm>
        </p:spPr>
        <p:txBody>
          <a:bodyPr lIns="0" tIns="0" rIns="0" bIns="0">
            <a:noAutofit/>
          </a:bodyPr>
          <a:lstStyle>
            <a:lvl1pPr>
              <a:defRPr cap="none"/>
            </a:lvl1pPr>
          </a:lstStyle>
          <a:p>
            <a:r>
              <a:rPr lang="en-US" dirty="0"/>
              <a:t>Title</a:t>
            </a:r>
          </a:p>
        </p:txBody>
      </p:sp>
      <p:sp>
        <p:nvSpPr>
          <p:cNvPr id="3" name="Content Placeholder 2"/>
          <p:cNvSpPr>
            <a:spLocks noGrp="1"/>
          </p:cNvSpPr>
          <p:nvPr>
            <p:ph idx="1"/>
          </p:nvPr>
        </p:nvSpPr>
        <p:spPr>
          <a:xfrm>
            <a:off x="332188" y="1230762"/>
            <a:ext cx="2157012" cy="4595365"/>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sp>
        <p:nvSpPr>
          <p:cNvPr id="104" name="Picture Placeholder 103"/>
          <p:cNvSpPr>
            <a:spLocks noGrp="1"/>
          </p:cNvSpPr>
          <p:nvPr>
            <p:ph type="pic" sz="quarter" idx="11"/>
          </p:nvPr>
        </p:nvSpPr>
        <p:spPr>
          <a:xfrm>
            <a:off x="2531821" y="0"/>
            <a:ext cx="5214206" cy="6858000"/>
          </a:xfrm>
          <a:custGeom>
            <a:avLst/>
            <a:gdLst>
              <a:gd name="connsiteX0" fmla="*/ 1837596 w 6952274"/>
              <a:gd name="connsiteY0" fmla="*/ 0 h 6858000"/>
              <a:gd name="connsiteX1" fmla="*/ 2376041 w 6952274"/>
              <a:gd name="connsiteY1" fmla="*/ 0 h 6858000"/>
              <a:gd name="connsiteX2" fmla="*/ 2737507 w 6952274"/>
              <a:gd name="connsiteY2" fmla="*/ 0 h 6858000"/>
              <a:gd name="connsiteX3" fmla="*/ 6052363 w 6952274"/>
              <a:gd name="connsiteY3" fmla="*/ 0 h 6858000"/>
              <a:gd name="connsiteX4" fmla="*/ 6413829 w 6952274"/>
              <a:gd name="connsiteY4" fmla="*/ 0 h 6858000"/>
              <a:gd name="connsiteX5" fmla="*/ 6952274 w 6952274"/>
              <a:gd name="connsiteY5" fmla="*/ 0 h 6858000"/>
              <a:gd name="connsiteX6" fmla="*/ 5114678 w 6952274"/>
              <a:gd name="connsiteY6" fmla="*/ 6858000 h 6858000"/>
              <a:gd name="connsiteX7" fmla="*/ 4576233 w 6952274"/>
              <a:gd name="connsiteY7" fmla="*/ 6858000 h 6858000"/>
              <a:gd name="connsiteX8" fmla="*/ 4214767 w 6952274"/>
              <a:gd name="connsiteY8" fmla="*/ 6858000 h 6858000"/>
              <a:gd name="connsiteX9" fmla="*/ 899911 w 6952274"/>
              <a:gd name="connsiteY9" fmla="*/ 6858000 h 6858000"/>
              <a:gd name="connsiteX10" fmla="*/ 538445 w 6952274"/>
              <a:gd name="connsiteY10" fmla="*/ 6858000 h 6858000"/>
              <a:gd name="connsiteX11" fmla="*/ 0 w 6952274"/>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952274" h="6858000">
                <a:moveTo>
                  <a:pt x="1837596" y="0"/>
                </a:moveTo>
                <a:lnTo>
                  <a:pt x="2376041" y="0"/>
                </a:lnTo>
                <a:lnTo>
                  <a:pt x="2737507" y="0"/>
                </a:lnTo>
                <a:lnTo>
                  <a:pt x="6052363" y="0"/>
                </a:lnTo>
                <a:lnTo>
                  <a:pt x="6413829" y="0"/>
                </a:lnTo>
                <a:lnTo>
                  <a:pt x="6952274" y="0"/>
                </a:lnTo>
                <a:lnTo>
                  <a:pt x="5114678" y="6858000"/>
                </a:lnTo>
                <a:lnTo>
                  <a:pt x="4576233" y="6858000"/>
                </a:lnTo>
                <a:lnTo>
                  <a:pt x="4214767" y="6858000"/>
                </a:lnTo>
                <a:lnTo>
                  <a:pt x="899911" y="6858000"/>
                </a:lnTo>
                <a:lnTo>
                  <a:pt x="538445" y="6858000"/>
                </a:lnTo>
                <a:lnTo>
                  <a:pt x="0" y="6858000"/>
                </a:lnTo>
                <a:close/>
              </a:path>
            </a:pathLst>
          </a:custGeom>
        </p:spPr>
        <p:txBody>
          <a:bodyPr wrap="square" anchor="ctr">
            <a:noAutofit/>
          </a:bodyPr>
          <a:lstStyle>
            <a:lvl1pPr marL="0" indent="0" algn="ctr">
              <a:buNone/>
              <a:defRPr/>
            </a:lvl1pPr>
          </a:lstStyle>
          <a:p>
            <a:endParaRPr lang="en-AU"/>
          </a:p>
        </p:txBody>
      </p:sp>
      <p:pic>
        <p:nvPicPr>
          <p:cNvPr id="10" name="Picture 9">
            <a:extLst>
              <a:ext uri="{FF2B5EF4-FFF2-40B4-BE49-F238E27FC236}">
                <a16:creationId xmlns:a16="http://schemas.microsoft.com/office/drawing/2014/main" id="{6F91FD91-311F-4E18-AE1B-45112172465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1" name="Graphic 10">
            <a:extLst>
              <a:ext uri="{FF2B5EF4-FFF2-40B4-BE49-F238E27FC236}">
                <a16:creationId xmlns:a16="http://schemas.microsoft.com/office/drawing/2014/main" id="{B6EC24EF-1308-4AB2-B068-AF082BDDE289}"/>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
        <p:nvSpPr>
          <p:cNvPr id="12" name="Content Placeholder 2">
            <a:extLst>
              <a:ext uri="{FF2B5EF4-FFF2-40B4-BE49-F238E27FC236}">
                <a16:creationId xmlns:a16="http://schemas.microsoft.com/office/drawing/2014/main" id="{BBDB8CC5-553F-4A46-832E-6E4155531575}"/>
              </a:ext>
            </a:extLst>
          </p:cNvPr>
          <p:cNvSpPr>
            <a:spLocks noGrp="1"/>
          </p:cNvSpPr>
          <p:nvPr>
            <p:ph idx="10"/>
          </p:nvPr>
        </p:nvSpPr>
        <p:spPr>
          <a:xfrm>
            <a:off x="7030723" y="3711303"/>
            <a:ext cx="1780937" cy="2114208"/>
          </a:xfrm>
        </p:spPr>
        <p:txBody>
          <a:bodyPr lIns="0" tIns="0" rIns="0" bIns="0" anchor="b">
            <a:noAutofit/>
          </a:bodyPr>
          <a:lstStyle>
            <a:lvl1pPr marL="0" indent="0" algn="r">
              <a:lnSpc>
                <a:spcPct val="100000"/>
              </a:lnSpc>
              <a:spcBef>
                <a:spcPts val="450"/>
              </a:spcBef>
              <a:buClr>
                <a:schemeClr val="accent1"/>
              </a:buClr>
              <a:buNone/>
              <a:defRPr sz="1200" b="1">
                <a:solidFill>
                  <a:schemeClr val="accent3"/>
                </a:solidFill>
              </a:defRPr>
            </a:lvl1pPr>
            <a:lvl2pPr marL="201211" indent="0" algn="r">
              <a:lnSpc>
                <a:spcPct val="100000"/>
              </a:lnSpc>
              <a:spcBef>
                <a:spcPts val="450"/>
              </a:spcBef>
              <a:buClr>
                <a:schemeClr val="accent2"/>
              </a:buClr>
              <a:buNone/>
              <a:defRPr sz="1200" b="1">
                <a:solidFill>
                  <a:schemeClr val="accent3"/>
                </a:solidFill>
              </a:defRPr>
            </a:lvl2pPr>
            <a:lvl3pPr marL="403612" indent="0" algn="r">
              <a:lnSpc>
                <a:spcPct val="100000"/>
              </a:lnSpc>
              <a:spcBef>
                <a:spcPts val="450"/>
              </a:spcBef>
              <a:buClr>
                <a:schemeClr val="accent3"/>
              </a:buClr>
              <a:buNone/>
              <a:defRPr sz="1200" b="1">
                <a:solidFill>
                  <a:schemeClr val="accent3"/>
                </a:solidFill>
              </a:defRPr>
            </a:lvl3pPr>
          </a:lstStyle>
          <a:p>
            <a:pPr lvl="0"/>
            <a:r>
              <a:rPr lang="en-US" dirty="0"/>
              <a:t>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697765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 preserve="1">
  <p:cSld name="Central Image 2 exampl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8028394-12E6-41CC-9960-48F29A3DA74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32" r="9276"/>
          <a:stretch/>
        </p:blipFill>
        <p:spPr>
          <a:xfrm>
            <a:off x="2531821" y="0"/>
            <a:ext cx="5214206" cy="6868336"/>
          </a:xfrm>
          <a:custGeom>
            <a:avLst/>
            <a:gdLst>
              <a:gd name="connsiteX0" fmla="*/ 1837596 w 6952274"/>
              <a:gd name="connsiteY0" fmla="*/ 0 h 6858000"/>
              <a:gd name="connsiteX1" fmla="*/ 2376041 w 6952274"/>
              <a:gd name="connsiteY1" fmla="*/ 0 h 6858000"/>
              <a:gd name="connsiteX2" fmla="*/ 2737507 w 6952274"/>
              <a:gd name="connsiteY2" fmla="*/ 0 h 6858000"/>
              <a:gd name="connsiteX3" fmla="*/ 6052363 w 6952274"/>
              <a:gd name="connsiteY3" fmla="*/ 0 h 6858000"/>
              <a:gd name="connsiteX4" fmla="*/ 6413829 w 6952274"/>
              <a:gd name="connsiteY4" fmla="*/ 0 h 6858000"/>
              <a:gd name="connsiteX5" fmla="*/ 6952274 w 6952274"/>
              <a:gd name="connsiteY5" fmla="*/ 0 h 6858000"/>
              <a:gd name="connsiteX6" fmla="*/ 5114678 w 6952274"/>
              <a:gd name="connsiteY6" fmla="*/ 6858000 h 6858000"/>
              <a:gd name="connsiteX7" fmla="*/ 4576233 w 6952274"/>
              <a:gd name="connsiteY7" fmla="*/ 6858000 h 6858000"/>
              <a:gd name="connsiteX8" fmla="*/ 4214767 w 6952274"/>
              <a:gd name="connsiteY8" fmla="*/ 6858000 h 6858000"/>
              <a:gd name="connsiteX9" fmla="*/ 899911 w 6952274"/>
              <a:gd name="connsiteY9" fmla="*/ 6858000 h 6858000"/>
              <a:gd name="connsiteX10" fmla="*/ 538445 w 6952274"/>
              <a:gd name="connsiteY10" fmla="*/ 6858000 h 6858000"/>
              <a:gd name="connsiteX11" fmla="*/ 0 w 6952274"/>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952274" h="6858000">
                <a:moveTo>
                  <a:pt x="1837596" y="0"/>
                </a:moveTo>
                <a:lnTo>
                  <a:pt x="2376041" y="0"/>
                </a:lnTo>
                <a:lnTo>
                  <a:pt x="2737507" y="0"/>
                </a:lnTo>
                <a:lnTo>
                  <a:pt x="6052363" y="0"/>
                </a:lnTo>
                <a:lnTo>
                  <a:pt x="6413829" y="0"/>
                </a:lnTo>
                <a:lnTo>
                  <a:pt x="6952274" y="0"/>
                </a:lnTo>
                <a:lnTo>
                  <a:pt x="5114678" y="6858000"/>
                </a:lnTo>
                <a:lnTo>
                  <a:pt x="4576233" y="6858000"/>
                </a:lnTo>
                <a:lnTo>
                  <a:pt x="4214767" y="6858000"/>
                </a:lnTo>
                <a:lnTo>
                  <a:pt x="899911" y="6858000"/>
                </a:lnTo>
                <a:lnTo>
                  <a:pt x="538445" y="6858000"/>
                </a:lnTo>
                <a:lnTo>
                  <a:pt x="0" y="6858000"/>
                </a:lnTo>
                <a:close/>
              </a:path>
            </a:pathLst>
          </a:custGeom>
          <a:blipFill>
            <a:blip r:embed="rId3"/>
            <a:stretch>
              <a:fillRect/>
            </a:stretch>
          </a:blipFill>
        </p:spPr>
      </p:pic>
      <p:sp>
        <p:nvSpPr>
          <p:cNvPr id="2" name="Title 1"/>
          <p:cNvSpPr>
            <a:spLocks noGrp="1"/>
          </p:cNvSpPr>
          <p:nvPr>
            <p:ph type="title" hasCustomPrompt="1"/>
          </p:nvPr>
        </p:nvSpPr>
        <p:spPr>
          <a:xfrm>
            <a:off x="332185" y="365126"/>
            <a:ext cx="3216558" cy="540310"/>
          </a:xfrm>
        </p:spPr>
        <p:txBody>
          <a:bodyPr lIns="0" tIns="0" rIns="0" bIns="0">
            <a:noAutofit/>
          </a:bodyPr>
          <a:lstStyle>
            <a:lvl1pPr>
              <a:defRPr cap="none"/>
            </a:lvl1pPr>
          </a:lstStyle>
          <a:p>
            <a:r>
              <a:rPr lang="en-US" dirty="0"/>
              <a:t>Title</a:t>
            </a:r>
          </a:p>
        </p:txBody>
      </p:sp>
      <p:sp>
        <p:nvSpPr>
          <p:cNvPr id="3" name="Content Placeholder 2"/>
          <p:cNvSpPr>
            <a:spLocks noGrp="1"/>
          </p:cNvSpPr>
          <p:nvPr>
            <p:ph idx="1"/>
          </p:nvPr>
        </p:nvSpPr>
        <p:spPr>
          <a:xfrm>
            <a:off x="332188" y="1230762"/>
            <a:ext cx="2157012" cy="4595365"/>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sp>
        <p:nvSpPr>
          <p:cNvPr id="103" name="Content Placeholder 2"/>
          <p:cNvSpPr>
            <a:spLocks noGrp="1"/>
          </p:cNvSpPr>
          <p:nvPr>
            <p:ph idx="10"/>
          </p:nvPr>
        </p:nvSpPr>
        <p:spPr>
          <a:xfrm>
            <a:off x="7030723" y="3711303"/>
            <a:ext cx="1780937" cy="2114208"/>
          </a:xfrm>
        </p:spPr>
        <p:txBody>
          <a:bodyPr lIns="0" tIns="0" rIns="0" bIns="0" anchor="b">
            <a:noAutofit/>
          </a:bodyPr>
          <a:lstStyle>
            <a:lvl1pPr marL="0" indent="0" algn="r">
              <a:lnSpc>
                <a:spcPct val="100000"/>
              </a:lnSpc>
              <a:spcBef>
                <a:spcPts val="450"/>
              </a:spcBef>
              <a:buClr>
                <a:schemeClr val="accent1"/>
              </a:buClr>
              <a:buNone/>
              <a:defRPr sz="1200" b="1">
                <a:solidFill>
                  <a:schemeClr val="accent3"/>
                </a:solidFill>
              </a:defRPr>
            </a:lvl1pPr>
            <a:lvl2pPr marL="201211" indent="0" algn="r">
              <a:lnSpc>
                <a:spcPct val="100000"/>
              </a:lnSpc>
              <a:spcBef>
                <a:spcPts val="450"/>
              </a:spcBef>
              <a:buClr>
                <a:schemeClr val="accent2"/>
              </a:buClr>
              <a:buNone/>
              <a:defRPr sz="1200" b="1">
                <a:solidFill>
                  <a:schemeClr val="accent3"/>
                </a:solidFill>
              </a:defRPr>
            </a:lvl2pPr>
            <a:lvl3pPr marL="403612" indent="0" algn="r">
              <a:lnSpc>
                <a:spcPct val="100000"/>
              </a:lnSpc>
              <a:spcBef>
                <a:spcPts val="450"/>
              </a:spcBef>
              <a:buClr>
                <a:schemeClr val="accent3"/>
              </a:buClr>
              <a:buNone/>
              <a:defRPr sz="1200" b="1">
                <a:solidFill>
                  <a:schemeClr val="accent3"/>
                </a:solidFill>
              </a:defRPr>
            </a:lvl3pPr>
          </a:lstStyle>
          <a:p>
            <a:pPr lvl="0"/>
            <a:r>
              <a:rPr lang="en-US" dirty="0"/>
              <a:t>Edit Master text styles</a:t>
            </a:r>
          </a:p>
          <a:p>
            <a:pPr lvl="1"/>
            <a:r>
              <a:rPr lang="en-US" dirty="0"/>
              <a:t>Second level</a:t>
            </a:r>
          </a:p>
          <a:p>
            <a:pPr lvl="2"/>
            <a:r>
              <a:rPr lang="en-US" dirty="0"/>
              <a:t>Third level</a:t>
            </a:r>
          </a:p>
        </p:txBody>
      </p:sp>
      <p:pic>
        <p:nvPicPr>
          <p:cNvPr id="10" name="Picture 9">
            <a:extLst>
              <a:ext uri="{FF2B5EF4-FFF2-40B4-BE49-F238E27FC236}">
                <a16:creationId xmlns:a16="http://schemas.microsoft.com/office/drawing/2014/main" id="{CE0A717D-D4CE-4DE8-A9AA-495A32349523}"/>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1" name="Graphic 10">
            <a:extLst>
              <a:ext uri="{FF2B5EF4-FFF2-40B4-BE49-F238E27FC236}">
                <a16:creationId xmlns:a16="http://schemas.microsoft.com/office/drawing/2014/main" id="{B02DEDB0-8F6C-4AD1-8320-370A46810D18}"/>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3488437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ight Image 1">
    <p:spTree>
      <p:nvGrpSpPr>
        <p:cNvPr id="1" name=""/>
        <p:cNvGrpSpPr/>
        <p:nvPr/>
      </p:nvGrpSpPr>
      <p:grpSpPr>
        <a:xfrm>
          <a:off x="0" y="0"/>
          <a:ext cx="0" cy="0"/>
          <a:chOff x="0" y="0"/>
          <a:chExt cx="0" cy="0"/>
        </a:xfrm>
      </p:grpSpPr>
      <p:sp>
        <p:nvSpPr>
          <p:cNvPr id="61" name="Picture Placeholder 60"/>
          <p:cNvSpPr>
            <a:spLocks noGrp="1"/>
          </p:cNvSpPr>
          <p:nvPr>
            <p:ph type="pic" sz="quarter" idx="10"/>
          </p:nvPr>
        </p:nvSpPr>
        <p:spPr>
          <a:xfrm>
            <a:off x="4638677" y="0"/>
            <a:ext cx="4505325" cy="6858000"/>
          </a:xfrm>
          <a:custGeom>
            <a:avLst/>
            <a:gdLst>
              <a:gd name="connsiteX0" fmla="*/ 1837596 w 6007100"/>
              <a:gd name="connsiteY0" fmla="*/ 0 h 6858000"/>
              <a:gd name="connsiteX1" fmla="*/ 2376041 w 6007100"/>
              <a:gd name="connsiteY1" fmla="*/ 0 h 6858000"/>
              <a:gd name="connsiteX2" fmla="*/ 2737507 w 6007100"/>
              <a:gd name="connsiteY2" fmla="*/ 0 h 6858000"/>
              <a:gd name="connsiteX3" fmla="*/ 6007100 w 6007100"/>
              <a:gd name="connsiteY3" fmla="*/ 0 h 6858000"/>
              <a:gd name="connsiteX4" fmla="*/ 6007100 w 6007100"/>
              <a:gd name="connsiteY4" fmla="*/ 3527437 h 6858000"/>
              <a:gd name="connsiteX5" fmla="*/ 6007100 w 6007100"/>
              <a:gd name="connsiteY5" fmla="*/ 6858000 h 6858000"/>
              <a:gd name="connsiteX6" fmla="*/ 5114678 w 6007100"/>
              <a:gd name="connsiteY6" fmla="*/ 6858000 h 6858000"/>
              <a:gd name="connsiteX7" fmla="*/ 4576233 w 6007100"/>
              <a:gd name="connsiteY7" fmla="*/ 6858000 h 6858000"/>
              <a:gd name="connsiteX8" fmla="*/ 4214767 w 6007100"/>
              <a:gd name="connsiteY8" fmla="*/ 6858000 h 6858000"/>
              <a:gd name="connsiteX9" fmla="*/ 2044700 w 6007100"/>
              <a:gd name="connsiteY9" fmla="*/ 6858000 h 6858000"/>
              <a:gd name="connsiteX10" fmla="*/ 899911 w 6007100"/>
              <a:gd name="connsiteY10" fmla="*/ 6858000 h 6858000"/>
              <a:gd name="connsiteX11" fmla="*/ 538445 w 6007100"/>
              <a:gd name="connsiteY11" fmla="*/ 6858000 h 6858000"/>
              <a:gd name="connsiteX12" fmla="*/ 0 w 6007100"/>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07100" h="6858000">
                <a:moveTo>
                  <a:pt x="1837596" y="0"/>
                </a:moveTo>
                <a:lnTo>
                  <a:pt x="2376041" y="0"/>
                </a:lnTo>
                <a:lnTo>
                  <a:pt x="2737507" y="0"/>
                </a:lnTo>
                <a:lnTo>
                  <a:pt x="6007100" y="0"/>
                </a:lnTo>
                <a:lnTo>
                  <a:pt x="6007100" y="3527437"/>
                </a:lnTo>
                <a:lnTo>
                  <a:pt x="6007100" y="6858000"/>
                </a:lnTo>
                <a:lnTo>
                  <a:pt x="5114678" y="6858000"/>
                </a:lnTo>
                <a:lnTo>
                  <a:pt x="4576233" y="6858000"/>
                </a:lnTo>
                <a:lnTo>
                  <a:pt x="4214767" y="6858000"/>
                </a:lnTo>
                <a:lnTo>
                  <a:pt x="2044700" y="6858000"/>
                </a:lnTo>
                <a:lnTo>
                  <a:pt x="899911" y="6858000"/>
                </a:lnTo>
                <a:lnTo>
                  <a:pt x="538445" y="6858000"/>
                </a:lnTo>
                <a:lnTo>
                  <a:pt x="0" y="6858000"/>
                </a:lnTo>
                <a:close/>
              </a:path>
            </a:pathLst>
          </a:custGeom>
        </p:spPr>
        <p:txBody>
          <a:bodyPr wrap="square" anchor="ctr">
            <a:noAutofit/>
          </a:bodyPr>
          <a:lstStyle>
            <a:lvl1pPr marL="0" indent="0" algn="ctr">
              <a:buNone/>
              <a:defRPr/>
            </a:lvl1pPr>
          </a:lstStyle>
          <a:p>
            <a:endParaRPr lang="en-AU"/>
          </a:p>
        </p:txBody>
      </p:sp>
      <p:sp>
        <p:nvSpPr>
          <p:cNvPr id="2" name="Title 1"/>
          <p:cNvSpPr>
            <a:spLocks noGrp="1"/>
          </p:cNvSpPr>
          <p:nvPr>
            <p:ph type="title" hasCustomPrompt="1"/>
          </p:nvPr>
        </p:nvSpPr>
        <p:spPr>
          <a:xfrm>
            <a:off x="332187" y="365126"/>
            <a:ext cx="4838530" cy="540310"/>
          </a:xfrm>
        </p:spPr>
        <p:txBody>
          <a:bodyPr lIns="0" tIns="0" rIns="0" bIns="0">
            <a:noAutofit/>
          </a:bodyPr>
          <a:lstStyle>
            <a:lvl1pPr>
              <a:defRPr cap="none"/>
            </a:lvl1pPr>
          </a:lstStyle>
          <a:p>
            <a:r>
              <a:rPr lang="en-US" dirty="0"/>
              <a:t>Click to edit master title style</a:t>
            </a:r>
          </a:p>
        </p:txBody>
      </p:sp>
      <p:sp>
        <p:nvSpPr>
          <p:cNvPr id="3" name="Content Placeholder 2"/>
          <p:cNvSpPr>
            <a:spLocks noGrp="1"/>
          </p:cNvSpPr>
          <p:nvPr>
            <p:ph idx="1"/>
          </p:nvPr>
        </p:nvSpPr>
        <p:spPr>
          <a:xfrm>
            <a:off x="332185" y="1230757"/>
            <a:ext cx="4173140" cy="4596406"/>
          </a:xfrm>
        </p:spPr>
        <p:txBody>
          <a:bodyPr lIns="0" tIns="0" rIns="0" bIns="0">
            <a:noAutofit/>
          </a:bodyPr>
          <a:lstStyle>
            <a:lvl1pPr marL="171450" indent="-171450" algn="l" defTabSz="685800" rtl="0" eaLnBrk="1" latinLnBrk="0" hangingPunct="1">
              <a:lnSpc>
                <a:spcPct val="100000"/>
              </a:lnSpc>
              <a:spcBef>
                <a:spcPts val="450"/>
              </a:spcBef>
              <a:buClr>
                <a:schemeClr val="accent1"/>
              </a:buClr>
              <a:buSzPct val="75000"/>
              <a:buFont typeface="Arial" panose="020B0604020202020204" pitchFamily="34" charset="0"/>
              <a:buChar char="►"/>
              <a:defRPr lang="en-US" sz="1050" kern="1200" dirty="0">
                <a:solidFill>
                  <a:schemeClr val="tx1"/>
                </a:solidFill>
                <a:latin typeface="+mn-lt"/>
                <a:ea typeface="+mn-ea"/>
                <a:cs typeface="+mn-cs"/>
              </a:defRPr>
            </a:lvl1pPr>
            <a:lvl2pPr marL="514350" indent="-171450" algn="l" defTabSz="685800" rtl="0" eaLnBrk="1" latinLnBrk="0" hangingPunct="1">
              <a:lnSpc>
                <a:spcPct val="100000"/>
              </a:lnSpc>
              <a:spcBef>
                <a:spcPts val="450"/>
              </a:spcBef>
              <a:buClr>
                <a:schemeClr val="accent2"/>
              </a:buClr>
              <a:buSzPct val="75000"/>
              <a:buFont typeface="Arial" panose="020B0604020202020204" pitchFamily="34" charset="0"/>
              <a:buChar char="►"/>
              <a:defRPr lang="en-US" sz="1050" kern="1200" dirty="0">
                <a:solidFill>
                  <a:schemeClr val="tx1"/>
                </a:solidFill>
                <a:latin typeface="+mn-lt"/>
                <a:ea typeface="+mn-ea"/>
                <a:cs typeface="+mn-cs"/>
              </a:defRPr>
            </a:lvl2pPr>
            <a:lvl3pPr marL="857250" indent="-171450" algn="l" defTabSz="685800" rtl="0" eaLnBrk="1" latinLnBrk="0" hangingPunct="1">
              <a:lnSpc>
                <a:spcPct val="100000"/>
              </a:lnSpc>
              <a:spcBef>
                <a:spcPts val="450"/>
              </a:spcBef>
              <a:buClr>
                <a:schemeClr val="accent3"/>
              </a:buClr>
              <a:buSzPct val="75000"/>
              <a:buFont typeface="Arial" panose="020B0604020202020204" pitchFamily="34" charset="0"/>
              <a:buChar char="►"/>
              <a:defRPr lang="en-US" sz="1050" kern="1200" dirty="0">
                <a:solidFill>
                  <a:schemeClr val="tx1"/>
                </a:solidFill>
                <a:latin typeface="+mn-lt"/>
                <a:ea typeface="+mn-ea"/>
                <a:cs typeface="+mn-cs"/>
              </a:defRPr>
            </a:lvl3pPr>
          </a:lstStyle>
          <a:p>
            <a:pPr lvl="0"/>
            <a:r>
              <a:rPr lang="en-US" dirty="0"/>
              <a:t>Edit Master text styles</a:t>
            </a:r>
          </a:p>
          <a:p>
            <a:pPr lvl="1"/>
            <a:r>
              <a:rPr lang="en-US" dirty="0"/>
              <a:t>Second level</a:t>
            </a:r>
          </a:p>
          <a:p>
            <a:pPr lvl="2"/>
            <a:r>
              <a:rPr lang="en-US" dirty="0"/>
              <a:t>Third level</a:t>
            </a:r>
          </a:p>
        </p:txBody>
      </p:sp>
      <p:pic>
        <p:nvPicPr>
          <p:cNvPr id="8" name="Graphic 7">
            <a:extLst>
              <a:ext uri="{FF2B5EF4-FFF2-40B4-BE49-F238E27FC236}">
                <a16:creationId xmlns:a16="http://schemas.microsoft.com/office/drawing/2014/main" id="{2B00ECEF-1C80-4FB1-862D-87AAD79D441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1247054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ight Image 1 examp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32187" y="365126"/>
            <a:ext cx="4838530" cy="540310"/>
          </a:xfrm>
        </p:spPr>
        <p:txBody>
          <a:bodyPr lIns="0" tIns="0" rIns="0" bIns="0">
            <a:noAutofit/>
          </a:bodyPr>
          <a:lstStyle>
            <a:lvl1pPr>
              <a:defRPr cap="none"/>
            </a:lvl1pPr>
          </a:lstStyle>
          <a:p>
            <a:r>
              <a:rPr lang="en-US" dirty="0"/>
              <a:t>Click to edit master title style</a:t>
            </a:r>
          </a:p>
        </p:txBody>
      </p:sp>
      <p:sp>
        <p:nvSpPr>
          <p:cNvPr id="3" name="Content Placeholder 2"/>
          <p:cNvSpPr>
            <a:spLocks noGrp="1"/>
          </p:cNvSpPr>
          <p:nvPr>
            <p:ph idx="1"/>
          </p:nvPr>
        </p:nvSpPr>
        <p:spPr>
          <a:xfrm>
            <a:off x="332185" y="1230757"/>
            <a:ext cx="4173140" cy="4596406"/>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8" name="Graphic 7">
            <a:extLst>
              <a:ext uri="{FF2B5EF4-FFF2-40B4-BE49-F238E27FC236}">
                <a16:creationId xmlns:a16="http://schemas.microsoft.com/office/drawing/2014/main" id="{2B00ECEF-1C80-4FB1-862D-87AAD79D441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1284422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op Image 1">
    <p:spTree>
      <p:nvGrpSpPr>
        <p:cNvPr id="1" name=""/>
        <p:cNvGrpSpPr/>
        <p:nvPr/>
      </p:nvGrpSpPr>
      <p:grpSpPr>
        <a:xfrm>
          <a:off x="0" y="0"/>
          <a:ext cx="0" cy="0"/>
          <a:chOff x="0" y="0"/>
          <a:chExt cx="0" cy="0"/>
        </a:xfrm>
      </p:grpSpPr>
      <p:sp>
        <p:nvSpPr>
          <p:cNvPr id="67" name="Picture Placeholder 66"/>
          <p:cNvSpPr>
            <a:spLocks noGrp="1"/>
          </p:cNvSpPr>
          <p:nvPr>
            <p:ph type="pic" sz="quarter" idx="11"/>
          </p:nvPr>
        </p:nvSpPr>
        <p:spPr>
          <a:xfrm>
            <a:off x="0" y="0"/>
            <a:ext cx="9144000" cy="2910114"/>
          </a:xfrm>
          <a:custGeom>
            <a:avLst/>
            <a:gdLst>
              <a:gd name="connsiteX0" fmla="*/ 0 w 12192000"/>
              <a:gd name="connsiteY0" fmla="*/ 0 h 2910114"/>
              <a:gd name="connsiteX1" fmla="*/ 12192000 w 12192000"/>
              <a:gd name="connsiteY1" fmla="*/ 0 h 2910114"/>
              <a:gd name="connsiteX2" fmla="*/ 12192000 w 12192000"/>
              <a:gd name="connsiteY2" fmla="*/ 2089480 h 2910114"/>
              <a:gd name="connsiteX3" fmla="*/ 12192000 w 12192000"/>
              <a:gd name="connsiteY3" fmla="*/ 2910114 h 2910114"/>
              <a:gd name="connsiteX4" fmla="*/ 0 w 12192000"/>
              <a:gd name="connsiteY4" fmla="*/ 2910114 h 2910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2910114">
                <a:moveTo>
                  <a:pt x="0" y="0"/>
                </a:moveTo>
                <a:lnTo>
                  <a:pt x="12192000" y="0"/>
                </a:lnTo>
                <a:lnTo>
                  <a:pt x="12192000" y="2089480"/>
                </a:lnTo>
                <a:lnTo>
                  <a:pt x="12192000" y="2910114"/>
                </a:lnTo>
                <a:lnTo>
                  <a:pt x="0" y="2910114"/>
                </a:lnTo>
                <a:close/>
              </a:path>
            </a:pathLst>
          </a:custGeom>
        </p:spPr>
        <p:txBody>
          <a:bodyPr wrap="square" anchor="ctr">
            <a:noAutofit/>
          </a:bodyPr>
          <a:lstStyle>
            <a:lvl1pPr marL="0" indent="0" algn="ctr">
              <a:buNone/>
              <a:defRPr/>
            </a:lvl1pPr>
          </a:lstStyle>
          <a:p>
            <a:endParaRPr lang="en-AU"/>
          </a:p>
        </p:txBody>
      </p:sp>
      <p:sp>
        <p:nvSpPr>
          <p:cNvPr id="2" name="Title 1"/>
          <p:cNvSpPr>
            <a:spLocks noGrp="1"/>
          </p:cNvSpPr>
          <p:nvPr>
            <p:ph type="title"/>
          </p:nvPr>
        </p:nvSpPr>
        <p:spPr>
          <a:xfrm>
            <a:off x="332187" y="2005241"/>
            <a:ext cx="8479630" cy="540310"/>
          </a:xfrm>
        </p:spPr>
        <p:txBody>
          <a:bodyPr lIns="0" tIns="0" rIns="0" bIns="0">
            <a:noAutofit/>
          </a:bodyPr>
          <a:lstStyle>
            <a:lvl1pPr>
              <a:defRPr>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332186" y="3436261"/>
            <a:ext cx="4173141" cy="2390902"/>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sp>
        <p:nvSpPr>
          <p:cNvPr id="63" name="Content Placeholder 2"/>
          <p:cNvSpPr>
            <a:spLocks noGrp="1"/>
          </p:cNvSpPr>
          <p:nvPr>
            <p:ph idx="10"/>
          </p:nvPr>
        </p:nvSpPr>
        <p:spPr>
          <a:xfrm>
            <a:off x="4645427" y="3436261"/>
            <a:ext cx="4173141" cy="2390902"/>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pic>
        <p:nvPicPr>
          <p:cNvPr id="9" name="Picture 8">
            <a:extLst>
              <a:ext uri="{FF2B5EF4-FFF2-40B4-BE49-F238E27FC236}">
                <a16:creationId xmlns:a16="http://schemas.microsoft.com/office/drawing/2014/main" id="{B5EC3768-5B7B-4D52-964A-6513598A24C2}"/>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1" name="Graphic 10">
            <a:extLst>
              <a:ext uri="{FF2B5EF4-FFF2-40B4-BE49-F238E27FC236}">
                <a16:creationId xmlns:a16="http://schemas.microsoft.com/office/drawing/2014/main" id="{A3590979-895D-466B-9F87-FF23BEF0116B}"/>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322065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op Image 1 example">
    <p:spTree>
      <p:nvGrpSpPr>
        <p:cNvPr id="1" name=""/>
        <p:cNvGrpSpPr/>
        <p:nvPr/>
      </p:nvGrpSpPr>
      <p:grpSpPr>
        <a:xfrm>
          <a:off x="0" y="0"/>
          <a:ext cx="0" cy="0"/>
          <a:chOff x="0" y="0"/>
          <a:chExt cx="0" cy="0"/>
        </a:xfrm>
      </p:grpSpPr>
      <p:sp>
        <p:nvSpPr>
          <p:cNvPr id="3" name="Content Placeholder 2"/>
          <p:cNvSpPr>
            <a:spLocks noGrp="1"/>
          </p:cNvSpPr>
          <p:nvPr>
            <p:ph idx="1"/>
          </p:nvPr>
        </p:nvSpPr>
        <p:spPr>
          <a:xfrm>
            <a:off x="332186" y="3436261"/>
            <a:ext cx="4173141" cy="2389864"/>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sp>
        <p:nvSpPr>
          <p:cNvPr id="63" name="Content Placeholder 2"/>
          <p:cNvSpPr>
            <a:spLocks noGrp="1"/>
          </p:cNvSpPr>
          <p:nvPr>
            <p:ph idx="10"/>
          </p:nvPr>
        </p:nvSpPr>
        <p:spPr>
          <a:xfrm>
            <a:off x="4645427" y="3436261"/>
            <a:ext cx="4173141" cy="2389864"/>
          </a:xfrm>
        </p:spPr>
        <p:txBody>
          <a:bodyPr lIns="0" tIns="0" rIns="0" bIns="0">
            <a:noAutofit/>
          </a:bodyPr>
          <a:lstStyle>
            <a:lvl1pPr>
              <a:lnSpc>
                <a:spcPct val="100000"/>
              </a:lnSpc>
              <a:spcBef>
                <a:spcPts val="450"/>
              </a:spcBef>
              <a:buClr>
                <a:schemeClr val="accent1"/>
              </a:buClr>
              <a:defRPr/>
            </a:lvl1pPr>
            <a:lvl2pPr>
              <a:lnSpc>
                <a:spcPct val="100000"/>
              </a:lnSpc>
              <a:spcBef>
                <a:spcPts val="450"/>
              </a:spcBef>
              <a:buClr>
                <a:schemeClr val="accent2"/>
              </a:buClr>
              <a:defRPr/>
            </a:lvl2pPr>
            <a:lvl3pPr>
              <a:lnSpc>
                <a:spcPct val="100000"/>
              </a:lnSpc>
              <a:spcBef>
                <a:spcPts val="450"/>
              </a:spcBef>
              <a:buClr>
                <a:schemeClr val="accent3"/>
              </a:buClr>
              <a:defRPr/>
            </a:lvl3pPr>
          </a:lstStyle>
          <a:p>
            <a:pPr lvl="0"/>
            <a:r>
              <a:rPr lang="en-US" dirty="0"/>
              <a:t>Edit Master text styles</a:t>
            </a:r>
          </a:p>
          <a:p>
            <a:pPr lvl="1"/>
            <a:r>
              <a:rPr lang="en-US" dirty="0"/>
              <a:t>Second level</a:t>
            </a:r>
          </a:p>
          <a:p>
            <a:pPr lvl="2"/>
            <a:r>
              <a:rPr lang="en-US" dirty="0"/>
              <a:t>Third level</a:t>
            </a:r>
          </a:p>
        </p:txBody>
      </p:sp>
      <p:sp>
        <p:nvSpPr>
          <p:cNvPr id="4" name="Rectangle 3">
            <a:extLst>
              <a:ext uri="{FF2B5EF4-FFF2-40B4-BE49-F238E27FC236}">
                <a16:creationId xmlns:a16="http://schemas.microsoft.com/office/drawing/2014/main" id="{191BFA28-2945-46F4-AA91-D1AA63DF4ACE}"/>
              </a:ext>
            </a:extLst>
          </p:cNvPr>
          <p:cNvSpPr/>
          <p:nvPr userDrawn="1"/>
        </p:nvSpPr>
        <p:spPr>
          <a:xfrm>
            <a:off x="0" y="2005245"/>
            <a:ext cx="9144000" cy="904873"/>
          </a:xfrm>
          <a:prstGeom prst="rect">
            <a:avLst/>
          </a:prstGeom>
          <a:gradFill>
            <a:gsLst>
              <a:gs pos="0">
                <a:schemeClr val="tx1">
                  <a:alpha val="0"/>
                </a:schemeClr>
              </a:gs>
              <a:gs pos="100000">
                <a:schemeClr val="tx1">
                  <a:alpha val="5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solidFill>
                <a:prstClr val="white"/>
              </a:solidFill>
            </a:endParaRPr>
          </a:p>
        </p:txBody>
      </p:sp>
      <p:sp>
        <p:nvSpPr>
          <p:cNvPr id="2" name="Title 1"/>
          <p:cNvSpPr>
            <a:spLocks noGrp="1"/>
          </p:cNvSpPr>
          <p:nvPr>
            <p:ph type="title" hasCustomPrompt="1"/>
          </p:nvPr>
        </p:nvSpPr>
        <p:spPr>
          <a:xfrm>
            <a:off x="332187" y="2005241"/>
            <a:ext cx="8479630" cy="540310"/>
          </a:xfrm>
        </p:spPr>
        <p:txBody>
          <a:bodyPr lIns="0" tIns="0" rIns="0" bIns="0">
            <a:noAutofit/>
          </a:bodyPr>
          <a:lstStyle>
            <a:lvl1pPr>
              <a:defRPr cap="none">
                <a:solidFill>
                  <a:schemeClr val="bg1"/>
                </a:solidFill>
              </a:defRPr>
            </a:lvl1pPr>
          </a:lstStyle>
          <a:p>
            <a:r>
              <a:rPr lang="en-US" dirty="0"/>
              <a:t>Click to edit master title style</a:t>
            </a:r>
          </a:p>
        </p:txBody>
      </p:sp>
      <p:pic>
        <p:nvPicPr>
          <p:cNvPr id="11" name="Picture 10">
            <a:extLst>
              <a:ext uri="{FF2B5EF4-FFF2-40B4-BE49-F238E27FC236}">
                <a16:creationId xmlns:a16="http://schemas.microsoft.com/office/drawing/2014/main" id="{6C82C884-DDCF-4EDA-B649-A8FFDE3C94E4}"/>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2" name="Graphic 11">
            <a:extLst>
              <a:ext uri="{FF2B5EF4-FFF2-40B4-BE49-F238E27FC236}">
                <a16:creationId xmlns:a16="http://schemas.microsoft.com/office/drawing/2014/main" id="{3E9EE909-308D-4A36-A4E3-B99D87368A1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4110164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Laptop">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4A4D0B2-6144-4DE0-B702-71209496F0D1}"/>
              </a:ext>
            </a:extLst>
          </p:cNvPr>
          <p:cNvPicPr>
            <a:picLocks noChangeAspect="1"/>
          </p:cNvPicPr>
          <p:nvPr userDrawn="1"/>
        </p:nvPicPr>
        <p:blipFill>
          <a:blip r:embed="rId2"/>
          <a:stretch>
            <a:fillRect/>
          </a:stretch>
        </p:blipFill>
        <p:spPr>
          <a:xfrm>
            <a:off x="3377655" y="1018012"/>
            <a:ext cx="5480596" cy="4041767"/>
          </a:xfrm>
          <a:prstGeom prst="rect">
            <a:avLst/>
          </a:prstGeom>
        </p:spPr>
      </p:pic>
      <p:sp>
        <p:nvSpPr>
          <p:cNvPr id="2" name="Title 1"/>
          <p:cNvSpPr>
            <a:spLocks noGrp="1"/>
          </p:cNvSpPr>
          <p:nvPr userDrawn="1">
            <p:ph type="title" hasCustomPrompt="1"/>
          </p:nvPr>
        </p:nvSpPr>
        <p:spPr>
          <a:xfrm>
            <a:off x="332187" y="469086"/>
            <a:ext cx="8479630" cy="332399"/>
          </a:xfrm>
        </p:spPr>
        <p:txBody>
          <a:bodyPr vert="horz" lIns="0" tIns="0" rIns="0" bIns="0" rtlCol="0" anchor="ctr">
            <a:noAutofit/>
          </a:bodyPr>
          <a:lstStyle>
            <a:lvl1pPr>
              <a:defRPr lang="en-AU" cap="none" noProof="0" dirty="0"/>
            </a:lvl1pPr>
          </a:lstStyle>
          <a:p>
            <a:pPr lvl="0"/>
            <a:r>
              <a:rPr lang="en-AU" noProof="0" dirty="0"/>
              <a:t>Heading / title</a:t>
            </a:r>
          </a:p>
        </p:txBody>
      </p:sp>
      <p:sp>
        <p:nvSpPr>
          <p:cNvPr id="3" name="Content Placeholder 2"/>
          <p:cNvSpPr>
            <a:spLocks noGrp="1"/>
          </p:cNvSpPr>
          <p:nvPr userDrawn="1">
            <p:ph idx="1" hasCustomPrompt="1"/>
          </p:nvPr>
        </p:nvSpPr>
        <p:spPr>
          <a:xfrm>
            <a:off x="332188" y="1084729"/>
            <a:ext cx="3045467" cy="4741396"/>
          </a:xfrm>
        </p:spPr>
        <p:txBody>
          <a:bodyPr vert="horz" lIns="0" tIns="0" rIns="0" bIns="0" rtlCol="0">
            <a:noAutofit/>
          </a:bodyPr>
          <a:lstStyle>
            <a:lvl1pPr>
              <a:defRPr lang="en-AU" noProof="0" dirty="0"/>
            </a:lvl1pPr>
            <a:lvl2pPr>
              <a:defRPr lang="en-AU" noProof="0" dirty="0"/>
            </a:lvl2pPr>
            <a:lvl3pPr>
              <a:defRPr lang="en-AU" noProof="0" dirty="0"/>
            </a:lvl3pPr>
            <a:lvl4pPr>
              <a:defRPr lang="en-AU" noProof="0" dirty="0">
                <a:latin typeface="Arial" panose="020B0604020202020204" pitchFamily="34" charset="0"/>
              </a:defRPr>
            </a:lvl4pPr>
            <a:lvl5pPr>
              <a:defRPr lang="en-AU" noProof="0" dirty="0">
                <a:latin typeface="Arial" panose="020B0604020202020204" pitchFamily="34" charset="0"/>
              </a:defRPr>
            </a:lvl5pPr>
          </a:lstStyle>
          <a:p>
            <a:pPr marL="201216" lvl="0" indent="-201216">
              <a:buClr>
                <a:schemeClr val="accent4"/>
              </a:buClr>
            </a:pPr>
            <a:r>
              <a:rPr lang="en-AU" noProof="0" dirty="0"/>
              <a:t>Add text here</a:t>
            </a:r>
          </a:p>
          <a:p>
            <a:pPr marL="403622" lvl="1" indent="-202406">
              <a:buClr>
                <a:schemeClr val="accent1"/>
              </a:buClr>
            </a:pPr>
            <a:r>
              <a:rPr lang="en-AU" noProof="0" dirty="0"/>
              <a:t>Add text here</a:t>
            </a:r>
          </a:p>
          <a:p>
            <a:pPr marL="604838" lvl="2" indent="-201216">
              <a:buClr>
                <a:schemeClr val="accent2"/>
              </a:buClr>
            </a:pPr>
            <a:r>
              <a:rPr lang="en-AU" noProof="0" dirty="0"/>
              <a:t>Add text here</a:t>
            </a:r>
          </a:p>
          <a:p>
            <a:pPr marL="1200150" lvl="3" indent="-171450">
              <a:buClr>
                <a:schemeClr val="accent4"/>
              </a:buClr>
              <a:buSzPct val="75000"/>
              <a:buChar char="►"/>
            </a:pPr>
            <a:r>
              <a:rPr lang="en-AU" noProof="0" dirty="0"/>
              <a:t>Add text here</a:t>
            </a:r>
          </a:p>
          <a:p>
            <a:pPr lvl="4">
              <a:buClr>
                <a:schemeClr val="accent4"/>
              </a:buClr>
              <a:buSzPct val="75000"/>
              <a:buChar char="►"/>
            </a:pPr>
            <a:r>
              <a:rPr lang="en-AU" noProof="0" dirty="0"/>
              <a:t>Add text here</a:t>
            </a:r>
          </a:p>
        </p:txBody>
      </p:sp>
      <p:sp>
        <p:nvSpPr>
          <p:cNvPr id="10" name="Content Placeholder 9"/>
          <p:cNvSpPr>
            <a:spLocks noGrp="1"/>
          </p:cNvSpPr>
          <p:nvPr userDrawn="1">
            <p:ph sz="quarter" idx="10" hasCustomPrompt="1"/>
          </p:nvPr>
        </p:nvSpPr>
        <p:spPr>
          <a:xfrm>
            <a:off x="4128899" y="1276938"/>
            <a:ext cx="3995967" cy="2521650"/>
          </a:xfrm>
        </p:spPr>
        <p:txBody>
          <a:bodyPr vert="horz" lIns="0" tIns="0" rIns="0" bIns="0" rtlCol="0" anchor="ctr">
            <a:noAutofit/>
          </a:bodyPr>
          <a:lstStyle>
            <a:lvl1pPr>
              <a:defRPr lang="en-US" baseline="0" smtClean="0"/>
            </a:lvl1pPr>
            <a:lvl2pPr>
              <a:defRPr lang="en-US" smtClean="0"/>
            </a:lvl2pPr>
            <a:lvl3pPr>
              <a:defRPr lang="en-US" smtClean="0"/>
            </a:lvl3pPr>
            <a:lvl4pPr>
              <a:defRPr lang="en-US" smtClean="0"/>
            </a:lvl4pPr>
            <a:lvl5pPr>
              <a:defRPr lang="en-AU"/>
            </a:lvl5pPr>
          </a:lstStyle>
          <a:p>
            <a:pPr marL="0" lvl="0" indent="0" algn="ctr">
              <a:buNone/>
            </a:pPr>
            <a:r>
              <a:rPr lang="en-US" dirty="0"/>
              <a:t>Insert image or video</a:t>
            </a:r>
            <a:endParaRPr lang="en-AU" dirty="0"/>
          </a:p>
        </p:txBody>
      </p:sp>
      <p:pic>
        <p:nvPicPr>
          <p:cNvPr id="8" name="Picture 7">
            <a:extLst>
              <a:ext uri="{FF2B5EF4-FFF2-40B4-BE49-F238E27FC236}">
                <a16:creationId xmlns:a16="http://schemas.microsoft.com/office/drawing/2014/main" id="{F25BDCC9-C20B-4355-A401-30F9B5976C6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1" name="Graphic 10">
            <a:extLst>
              <a:ext uri="{FF2B5EF4-FFF2-40B4-BE49-F238E27FC236}">
                <a16:creationId xmlns:a16="http://schemas.microsoft.com/office/drawing/2014/main" id="{E6D424F9-073B-4673-B8F9-DDECC50A75D0}"/>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95928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Desktop">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D9446DE-D6DA-4617-B8C7-CA873A6FC76E}"/>
              </a:ext>
            </a:extLst>
          </p:cNvPr>
          <p:cNvPicPr>
            <a:picLocks noChangeAspect="1"/>
          </p:cNvPicPr>
          <p:nvPr userDrawn="1"/>
        </p:nvPicPr>
        <p:blipFill>
          <a:blip r:embed="rId2"/>
          <a:stretch>
            <a:fillRect/>
          </a:stretch>
        </p:blipFill>
        <p:spPr>
          <a:xfrm>
            <a:off x="3525110" y="1084731"/>
            <a:ext cx="5361059" cy="4321107"/>
          </a:xfrm>
          <a:prstGeom prst="rect">
            <a:avLst/>
          </a:prstGeom>
        </p:spPr>
      </p:pic>
      <p:sp>
        <p:nvSpPr>
          <p:cNvPr id="2" name="Title 1"/>
          <p:cNvSpPr>
            <a:spLocks noGrp="1"/>
          </p:cNvSpPr>
          <p:nvPr>
            <p:ph type="title" hasCustomPrompt="1"/>
          </p:nvPr>
        </p:nvSpPr>
        <p:spPr>
          <a:xfrm>
            <a:off x="332187" y="469086"/>
            <a:ext cx="8479630" cy="332399"/>
          </a:xfrm>
        </p:spPr>
        <p:txBody>
          <a:bodyPr vert="horz" lIns="0" tIns="0" rIns="0" bIns="0" rtlCol="0" anchor="ctr">
            <a:noAutofit/>
          </a:bodyPr>
          <a:lstStyle>
            <a:lvl1pPr>
              <a:defRPr lang="en-AU" cap="none" noProof="0" dirty="0"/>
            </a:lvl1pPr>
          </a:lstStyle>
          <a:p>
            <a:pPr lvl="0"/>
            <a:r>
              <a:rPr lang="en-AU" noProof="0" dirty="0"/>
              <a:t>Heading / title</a:t>
            </a:r>
          </a:p>
        </p:txBody>
      </p:sp>
      <p:sp>
        <p:nvSpPr>
          <p:cNvPr id="3" name="Content Placeholder 2"/>
          <p:cNvSpPr>
            <a:spLocks noGrp="1"/>
          </p:cNvSpPr>
          <p:nvPr>
            <p:ph idx="1" hasCustomPrompt="1"/>
          </p:nvPr>
        </p:nvSpPr>
        <p:spPr>
          <a:xfrm>
            <a:off x="332188" y="1084729"/>
            <a:ext cx="3045467" cy="4741396"/>
          </a:xfrm>
        </p:spPr>
        <p:txBody>
          <a:bodyPr vert="horz" lIns="0" tIns="0" rIns="0" bIns="0" rtlCol="0">
            <a:noAutofit/>
          </a:bodyPr>
          <a:lstStyle>
            <a:lvl1pPr>
              <a:buClr>
                <a:schemeClr val="accent1"/>
              </a:buClr>
              <a:defRPr lang="en-AU" noProof="0" dirty="0"/>
            </a:lvl1pPr>
            <a:lvl2pPr>
              <a:buClr>
                <a:schemeClr val="accent1"/>
              </a:buClr>
              <a:defRPr lang="en-AU" noProof="0" dirty="0"/>
            </a:lvl2pPr>
            <a:lvl3pPr>
              <a:buClr>
                <a:schemeClr val="accent1"/>
              </a:buClr>
              <a:defRPr lang="en-AU" noProof="0" dirty="0"/>
            </a:lvl3pPr>
            <a:lvl4pPr>
              <a:buClr>
                <a:schemeClr val="accent1"/>
              </a:buClr>
              <a:defRPr lang="en-AU" noProof="0" dirty="0"/>
            </a:lvl4pPr>
            <a:lvl5pPr>
              <a:buClr>
                <a:schemeClr val="accent1"/>
              </a:buClr>
              <a:defRPr lang="en-AU" noProof="0" dirty="0">
                <a:latin typeface="Arial" panose="020B0604020202020204" pitchFamily="34" charset="0"/>
              </a:defRPr>
            </a:lvl5pPr>
          </a:lstStyle>
          <a:p>
            <a:pPr marL="201216" lvl="0" indent="-201216">
              <a:buClr>
                <a:schemeClr val="accent4"/>
              </a:buClr>
            </a:pPr>
            <a:r>
              <a:rPr lang="en-AU" noProof="0" dirty="0"/>
              <a:t>Add text here</a:t>
            </a:r>
          </a:p>
          <a:p>
            <a:pPr marL="403622" lvl="1" indent="-202406">
              <a:buClr>
                <a:schemeClr val="accent1"/>
              </a:buClr>
            </a:pPr>
            <a:r>
              <a:rPr lang="en-AU" noProof="0" dirty="0"/>
              <a:t>Add text here</a:t>
            </a:r>
          </a:p>
          <a:p>
            <a:pPr marL="604838" lvl="2" indent="-201216">
              <a:buClr>
                <a:schemeClr val="accent2"/>
              </a:buClr>
            </a:pPr>
            <a:r>
              <a:rPr lang="en-AU" noProof="0" dirty="0"/>
              <a:t>Add text here</a:t>
            </a:r>
          </a:p>
          <a:p>
            <a:pPr marL="1200150" lvl="3" indent="-171450">
              <a:buClr>
                <a:schemeClr val="accent4"/>
              </a:buClr>
              <a:buSzPct val="75000"/>
              <a:buChar char="►"/>
            </a:pPr>
            <a:r>
              <a:rPr lang="en-AU" noProof="0" dirty="0"/>
              <a:t>Add text here</a:t>
            </a:r>
          </a:p>
          <a:p>
            <a:pPr lvl="4">
              <a:buClr>
                <a:schemeClr val="accent4"/>
              </a:buClr>
              <a:buSzPct val="75000"/>
              <a:buChar char="►"/>
            </a:pPr>
            <a:r>
              <a:rPr lang="en-AU" noProof="0" dirty="0"/>
              <a:t>Add text here</a:t>
            </a:r>
          </a:p>
        </p:txBody>
      </p:sp>
      <p:sp>
        <p:nvSpPr>
          <p:cNvPr id="10" name="Content Placeholder 9"/>
          <p:cNvSpPr>
            <a:spLocks noGrp="1"/>
          </p:cNvSpPr>
          <p:nvPr>
            <p:ph sz="quarter" idx="10" hasCustomPrompt="1"/>
          </p:nvPr>
        </p:nvSpPr>
        <p:spPr>
          <a:xfrm>
            <a:off x="3770390" y="1345418"/>
            <a:ext cx="4769371" cy="2723058"/>
          </a:xfrm>
        </p:spPr>
        <p:txBody>
          <a:bodyPr vert="horz" lIns="0" tIns="0" rIns="0" bIns="0" rtlCol="0" anchor="ctr">
            <a:noAutofit/>
          </a:bodyPr>
          <a:lstStyle>
            <a:lvl1pPr>
              <a:defRPr lang="en-US" baseline="0" smtClean="0"/>
            </a:lvl1pPr>
            <a:lvl2pPr>
              <a:defRPr lang="en-US" smtClean="0"/>
            </a:lvl2pPr>
            <a:lvl3pPr>
              <a:defRPr lang="en-US" smtClean="0"/>
            </a:lvl3pPr>
            <a:lvl4pPr>
              <a:defRPr lang="en-US" smtClean="0"/>
            </a:lvl4pPr>
            <a:lvl5pPr>
              <a:defRPr lang="en-AU"/>
            </a:lvl5pPr>
          </a:lstStyle>
          <a:p>
            <a:pPr marL="0" lvl="0" indent="0" algn="ctr">
              <a:buNone/>
            </a:pPr>
            <a:r>
              <a:rPr lang="en-US" dirty="0"/>
              <a:t>Insert image or video</a:t>
            </a:r>
            <a:endParaRPr lang="en-AU" dirty="0"/>
          </a:p>
        </p:txBody>
      </p:sp>
      <p:pic>
        <p:nvPicPr>
          <p:cNvPr id="9" name="Picture 8">
            <a:extLst>
              <a:ext uri="{FF2B5EF4-FFF2-40B4-BE49-F238E27FC236}">
                <a16:creationId xmlns:a16="http://schemas.microsoft.com/office/drawing/2014/main" id="{B5855C1D-7723-4B2E-93B7-E8A03F8D13F7}"/>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2" name="Graphic 11">
            <a:extLst>
              <a:ext uri="{FF2B5EF4-FFF2-40B4-BE49-F238E27FC236}">
                <a16:creationId xmlns:a16="http://schemas.microsoft.com/office/drawing/2014/main" id="{439D1FC1-BD5B-471A-89C7-D72BFE61BB10}"/>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2094870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Mobile Phone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75381CE-E374-4776-8AD8-762C559DE26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pic>
        <p:nvPicPr>
          <p:cNvPr id="12" name="Content Placeholder 2">
            <a:extLst>
              <a:ext uri="{FF2B5EF4-FFF2-40B4-BE49-F238E27FC236}">
                <a16:creationId xmlns:a16="http://schemas.microsoft.com/office/drawing/2014/main" id="{CD3735EB-DFE3-4308-AE67-3E091DA75E74}"/>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l="2756" t="3154" r="2969" b="1411"/>
          <a:stretch/>
        </p:blipFill>
        <p:spPr>
          <a:xfrm>
            <a:off x="6747225" y="1084731"/>
            <a:ext cx="2094660" cy="4358507"/>
          </a:xfrm>
          <a:prstGeom prst="rect">
            <a:avLst/>
          </a:prstGeom>
        </p:spPr>
      </p:pic>
      <p:sp>
        <p:nvSpPr>
          <p:cNvPr id="2" name="Title 1"/>
          <p:cNvSpPr>
            <a:spLocks noGrp="1"/>
          </p:cNvSpPr>
          <p:nvPr>
            <p:ph type="title" hasCustomPrompt="1"/>
          </p:nvPr>
        </p:nvSpPr>
        <p:spPr>
          <a:xfrm>
            <a:off x="332187" y="469086"/>
            <a:ext cx="8479630" cy="332399"/>
          </a:xfrm>
        </p:spPr>
        <p:txBody>
          <a:bodyPr vert="horz" lIns="0" tIns="0" rIns="0" bIns="0" rtlCol="0" anchor="ctr">
            <a:noAutofit/>
          </a:bodyPr>
          <a:lstStyle>
            <a:lvl1pPr>
              <a:defRPr lang="en-AU" cap="none" noProof="0" dirty="0"/>
            </a:lvl1pPr>
          </a:lstStyle>
          <a:p>
            <a:pPr lvl="0"/>
            <a:r>
              <a:rPr lang="en-AU" noProof="0" dirty="0"/>
              <a:t>Heading / title</a:t>
            </a:r>
          </a:p>
        </p:txBody>
      </p:sp>
      <p:sp>
        <p:nvSpPr>
          <p:cNvPr id="3" name="Content Placeholder 2"/>
          <p:cNvSpPr>
            <a:spLocks noGrp="1"/>
          </p:cNvSpPr>
          <p:nvPr>
            <p:ph idx="1" hasCustomPrompt="1"/>
          </p:nvPr>
        </p:nvSpPr>
        <p:spPr>
          <a:xfrm>
            <a:off x="332185" y="1084729"/>
            <a:ext cx="6323408" cy="4742434"/>
          </a:xfrm>
        </p:spPr>
        <p:txBody>
          <a:bodyPr vert="horz" lIns="0" tIns="0" rIns="0" bIns="0" rtlCol="0">
            <a:noAutofit/>
          </a:bodyPr>
          <a:lstStyle>
            <a:lvl1pPr>
              <a:defRPr lang="en-AU" noProof="0" dirty="0"/>
            </a:lvl1pPr>
            <a:lvl2pPr>
              <a:defRPr lang="en-AU" noProof="0" dirty="0"/>
            </a:lvl2pPr>
            <a:lvl3pPr>
              <a:defRPr lang="en-AU" noProof="0" dirty="0"/>
            </a:lvl3pPr>
            <a:lvl4pPr>
              <a:defRPr lang="en-AU" noProof="0" dirty="0"/>
            </a:lvl4pPr>
            <a:lvl5pPr>
              <a:defRPr lang="en-AU" noProof="0" dirty="0">
                <a:latin typeface="Arial" panose="020B0604020202020204" pitchFamily="34" charset="0"/>
              </a:defRPr>
            </a:lvl5pPr>
          </a:lstStyle>
          <a:p>
            <a:pPr marL="201216" lvl="0" indent="-201216">
              <a:buClr>
                <a:schemeClr val="accent4"/>
              </a:buClr>
            </a:pPr>
            <a:r>
              <a:rPr lang="en-AU" noProof="0" dirty="0"/>
              <a:t>Add text here</a:t>
            </a:r>
          </a:p>
          <a:p>
            <a:pPr marL="403622" lvl="1" indent="-202406">
              <a:buClr>
                <a:schemeClr val="accent1"/>
              </a:buClr>
            </a:pPr>
            <a:r>
              <a:rPr lang="en-AU" noProof="0" dirty="0"/>
              <a:t>Add text here</a:t>
            </a:r>
          </a:p>
          <a:p>
            <a:pPr marL="604838" lvl="2" indent="-201216">
              <a:buClr>
                <a:schemeClr val="accent2"/>
              </a:buClr>
            </a:pPr>
            <a:r>
              <a:rPr lang="en-AU" noProof="0" dirty="0"/>
              <a:t>Add text here</a:t>
            </a:r>
          </a:p>
          <a:p>
            <a:pPr marL="1200150" lvl="3" indent="-171450">
              <a:buClr>
                <a:schemeClr val="accent4"/>
              </a:buClr>
              <a:buSzPct val="75000"/>
              <a:buChar char="►"/>
            </a:pPr>
            <a:r>
              <a:rPr lang="en-AU" noProof="0" dirty="0"/>
              <a:t>Add text here</a:t>
            </a:r>
          </a:p>
          <a:p>
            <a:pPr lvl="4">
              <a:buClr>
                <a:schemeClr val="accent4"/>
              </a:buClr>
              <a:buSzPct val="75000"/>
              <a:buChar char="►"/>
            </a:pPr>
            <a:r>
              <a:rPr lang="en-AU" noProof="0" dirty="0"/>
              <a:t>Add text here</a:t>
            </a:r>
          </a:p>
        </p:txBody>
      </p:sp>
      <p:sp>
        <p:nvSpPr>
          <p:cNvPr id="10" name="Content Placeholder 9"/>
          <p:cNvSpPr>
            <a:spLocks noGrp="1"/>
          </p:cNvSpPr>
          <p:nvPr>
            <p:ph sz="quarter" idx="10" hasCustomPrompt="1"/>
          </p:nvPr>
        </p:nvSpPr>
        <p:spPr>
          <a:xfrm>
            <a:off x="6924465" y="1724068"/>
            <a:ext cx="1740180" cy="3081568"/>
          </a:xfrm>
        </p:spPr>
        <p:txBody>
          <a:bodyPr vert="horz" lIns="0" tIns="0" rIns="0" bIns="0" rtlCol="0" anchor="ctr">
            <a:noAutofit/>
          </a:bodyPr>
          <a:lstStyle>
            <a:lvl1pPr>
              <a:defRPr lang="en-US" baseline="0" smtClean="0"/>
            </a:lvl1pPr>
            <a:lvl2pPr>
              <a:defRPr lang="en-US" smtClean="0"/>
            </a:lvl2pPr>
            <a:lvl3pPr>
              <a:defRPr lang="en-US" smtClean="0"/>
            </a:lvl3pPr>
            <a:lvl4pPr>
              <a:defRPr lang="en-US" smtClean="0"/>
            </a:lvl4pPr>
            <a:lvl5pPr>
              <a:defRPr lang="en-AU"/>
            </a:lvl5pPr>
          </a:lstStyle>
          <a:p>
            <a:pPr marL="0" lvl="0" indent="0" algn="ctr">
              <a:buNone/>
            </a:pPr>
            <a:r>
              <a:rPr lang="en-US" dirty="0"/>
              <a:t>Insert image or video</a:t>
            </a:r>
            <a:endParaRPr lang="en-AU" dirty="0"/>
          </a:p>
        </p:txBody>
      </p:sp>
      <p:pic>
        <p:nvPicPr>
          <p:cNvPr id="11" name="Graphic 10">
            <a:extLst>
              <a:ext uri="{FF2B5EF4-FFF2-40B4-BE49-F238E27FC236}">
                <a16:creationId xmlns:a16="http://schemas.microsoft.com/office/drawing/2014/main" id="{30B2179F-C334-45E8-B17B-BC0DBA3F755E}"/>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1393343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Mobile Phone 2">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55BF099-3E23-4C9D-B06B-B9BB44A406C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59627" b="6190"/>
          <a:stretch/>
        </p:blipFill>
        <p:spPr>
          <a:xfrm>
            <a:off x="7626702" y="4596277"/>
            <a:ext cx="1517299" cy="2261724"/>
          </a:xfrm>
          <a:prstGeom prst="rect">
            <a:avLst/>
          </a:prstGeom>
        </p:spPr>
      </p:pic>
      <p:grpSp>
        <p:nvGrpSpPr>
          <p:cNvPr id="4" name="Group 3">
            <a:extLst>
              <a:ext uri="{FF2B5EF4-FFF2-40B4-BE49-F238E27FC236}">
                <a16:creationId xmlns:a16="http://schemas.microsoft.com/office/drawing/2014/main" id="{D9D7FA2F-18D5-490A-91C0-12F2FDC3BCB3}"/>
              </a:ext>
            </a:extLst>
          </p:cNvPr>
          <p:cNvGrpSpPr/>
          <p:nvPr userDrawn="1"/>
        </p:nvGrpSpPr>
        <p:grpSpPr>
          <a:xfrm>
            <a:off x="4600926" y="1084731"/>
            <a:ext cx="4240960" cy="4358507"/>
            <a:chOff x="4600925" y="1084729"/>
            <a:chExt cx="4240960" cy="4358507"/>
          </a:xfrm>
        </p:grpSpPr>
        <p:pic>
          <p:nvPicPr>
            <p:cNvPr id="16" name="Content Placeholder 2">
              <a:extLst>
                <a:ext uri="{FF2B5EF4-FFF2-40B4-BE49-F238E27FC236}">
                  <a16:creationId xmlns:a16="http://schemas.microsoft.com/office/drawing/2014/main" id="{88363B38-B3CB-4357-8091-3256664CB8E3}"/>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l="2756" t="3154" r="2969" b="1411"/>
            <a:stretch/>
          </p:blipFill>
          <p:spPr>
            <a:xfrm>
              <a:off x="6747225" y="1084729"/>
              <a:ext cx="2094660" cy="4358507"/>
            </a:xfrm>
            <a:prstGeom prst="rect">
              <a:avLst/>
            </a:prstGeom>
          </p:spPr>
        </p:pic>
        <p:pic>
          <p:nvPicPr>
            <p:cNvPr id="17" name="Content Placeholder 2">
              <a:extLst>
                <a:ext uri="{FF2B5EF4-FFF2-40B4-BE49-F238E27FC236}">
                  <a16:creationId xmlns:a16="http://schemas.microsoft.com/office/drawing/2014/main" id="{B858F37B-1416-401F-9228-6FECA52D6461}"/>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l="2756" t="3154" r="2969" b="1411"/>
            <a:stretch/>
          </p:blipFill>
          <p:spPr>
            <a:xfrm>
              <a:off x="4600925" y="1084729"/>
              <a:ext cx="2094660" cy="4358507"/>
            </a:xfrm>
            <a:prstGeom prst="rect">
              <a:avLst/>
            </a:prstGeom>
          </p:spPr>
        </p:pic>
      </p:grpSp>
      <p:sp>
        <p:nvSpPr>
          <p:cNvPr id="2" name="Title 1"/>
          <p:cNvSpPr>
            <a:spLocks noGrp="1"/>
          </p:cNvSpPr>
          <p:nvPr>
            <p:ph type="title" hasCustomPrompt="1"/>
          </p:nvPr>
        </p:nvSpPr>
        <p:spPr>
          <a:xfrm>
            <a:off x="332187" y="469086"/>
            <a:ext cx="8479630" cy="332399"/>
          </a:xfrm>
        </p:spPr>
        <p:txBody>
          <a:bodyPr vert="horz" lIns="0" tIns="0" rIns="0" bIns="0" rtlCol="0" anchor="ctr">
            <a:noAutofit/>
          </a:bodyPr>
          <a:lstStyle>
            <a:lvl1pPr>
              <a:defRPr lang="en-AU" cap="none" noProof="0" dirty="0"/>
            </a:lvl1pPr>
          </a:lstStyle>
          <a:p>
            <a:pPr lvl="0"/>
            <a:r>
              <a:rPr lang="en-AU" noProof="0" dirty="0"/>
              <a:t>Heading / title</a:t>
            </a:r>
          </a:p>
        </p:txBody>
      </p:sp>
      <p:sp>
        <p:nvSpPr>
          <p:cNvPr id="3" name="Content Placeholder 2"/>
          <p:cNvSpPr>
            <a:spLocks noGrp="1"/>
          </p:cNvSpPr>
          <p:nvPr>
            <p:ph idx="1" hasCustomPrompt="1"/>
          </p:nvPr>
        </p:nvSpPr>
        <p:spPr>
          <a:xfrm>
            <a:off x="332188" y="1084729"/>
            <a:ext cx="3575786" cy="4742434"/>
          </a:xfrm>
        </p:spPr>
        <p:txBody>
          <a:bodyPr vert="horz" lIns="0" tIns="0" rIns="0" bIns="0" rtlCol="0">
            <a:noAutofit/>
          </a:bodyPr>
          <a:lstStyle>
            <a:lvl1pPr>
              <a:defRPr lang="en-AU" noProof="0" dirty="0"/>
            </a:lvl1pPr>
            <a:lvl2pPr>
              <a:defRPr lang="en-AU" noProof="0" dirty="0"/>
            </a:lvl2pPr>
            <a:lvl3pPr>
              <a:defRPr lang="en-AU" noProof="0" dirty="0"/>
            </a:lvl3pPr>
            <a:lvl4pPr>
              <a:defRPr lang="en-AU" noProof="0" dirty="0"/>
            </a:lvl4pPr>
            <a:lvl5pPr>
              <a:defRPr lang="en-AU" noProof="0" dirty="0">
                <a:latin typeface="Arial" panose="020B0604020202020204" pitchFamily="34" charset="0"/>
              </a:defRPr>
            </a:lvl5pPr>
          </a:lstStyle>
          <a:p>
            <a:pPr marL="201216" lvl="0" indent="-201216">
              <a:buClr>
                <a:schemeClr val="accent4"/>
              </a:buClr>
            </a:pPr>
            <a:r>
              <a:rPr lang="en-AU" noProof="0" dirty="0"/>
              <a:t>Add text here</a:t>
            </a:r>
          </a:p>
          <a:p>
            <a:pPr marL="403622" lvl="1" indent="-202406">
              <a:buClr>
                <a:schemeClr val="accent1"/>
              </a:buClr>
            </a:pPr>
            <a:r>
              <a:rPr lang="en-AU" noProof="0" dirty="0"/>
              <a:t>Add text here</a:t>
            </a:r>
          </a:p>
          <a:p>
            <a:pPr marL="604838" lvl="2" indent="-201216">
              <a:buClr>
                <a:schemeClr val="accent2"/>
              </a:buClr>
            </a:pPr>
            <a:r>
              <a:rPr lang="en-AU" noProof="0" dirty="0"/>
              <a:t>Add text here</a:t>
            </a:r>
          </a:p>
          <a:p>
            <a:pPr marL="1200150" lvl="3" indent="-171450">
              <a:buClr>
                <a:schemeClr val="accent4"/>
              </a:buClr>
              <a:buSzPct val="75000"/>
              <a:buChar char="►"/>
            </a:pPr>
            <a:r>
              <a:rPr lang="en-AU" noProof="0" dirty="0"/>
              <a:t>Add text here</a:t>
            </a:r>
          </a:p>
          <a:p>
            <a:pPr lvl="4">
              <a:buClr>
                <a:schemeClr val="accent4"/>
              </a:buClr>
              <a:buSzPct val="75000"/>
              <a:buChar char="►"/>
            </a:pPr>
            <a:r>
              <a:rPr lang="en-AU" noProof="0" dirty="0"/>
              <a:t>Add text here</a:t>
            </a:r>
          </a:p>
        </p:txBody>
      </p:sp>
      <p:sp>
        <p:nvSpPr>
          <p:cNvPr id="10" name="Content Placeholder 9"/>
          <p:cNvSpPr>
            <a:spLocks noGrp="1"/>
          </p:cNvSpPr>
          <p:nvPr>
            <p:ph sz="quarter" idx="10" hasCustomPrompt="1"/>
          </p:nvPr>
        </p:nvSpPr>
        <p:spPr>
          <a:xfrm>
            <a:off x="6934449" y="1714500"/>
            <a:ext cx="1731184" cy="3086100"/>
          </a:xfrm>
        </p:spPr>
        <p:txBody>
          <a:bodyPr vert="horz" lIns="0" tIns="0" rIns="0" bIns="0" rtlCol="0" anchor="ctr">
            <a:noAutofit/>
          </a:bodyPr>
          <a:lstStyle>
            <a:lvl1pPr>
              <a:defRPr lang="en-US" baseline="0" smtClean="0"/>
            </a:lvl1pPr>
            <a:lvl2pPr>
              <a:defRPr lang="en-US" smtClean="0"/>
            </a:lvl2pPr>
            <a:lvl3pPr>
              <a:defRPr lang="en-US" smtClean="0"/>
            </a:lvl3pPr>
            <a:lvl4pPr>
              <a:defRPr lang="en-US" smtClean="0"/>
            </a:lvl4pPr>
            <a:lvl5pPr>
              <a:defRPr lang="en-AU"/>
            </a:lvl5pPr>
          </a:lstStyle>
          <a:p>
            <a:pPr marL="0" lvl="0" indent="0" algn="ctr">
              <a:buNone/>
            </a:pPr>
            <a:r>
              <a:rPr lang="en-US" dirty="0"/>
              <a:t>Insert image or video</a:t>
            </a:r>
            <a:endParaRPr lang="en-AU" dirty="0"/>
          </a:p>
        </p:txBody>
      </p:sp>
      <p:sp>
        <p:nvSpPr>
          <p:cNvPr id="8" name="Content Placeholder 9"/>
          <p:cNvSpPr>
            <a:spLocks noGrp="1"/>
          </p:cNvSpPr>
          <p:nvPr>
            <p:ph sz="quarter" idx="11" hasCustomPrompt="1"/>
          </p:nvPr>
        </p:nvSpPr>
        <p:spPr>
          <a:xfrm>
            <a:off x="4788150" y="1714500"/>
            <a:ext cx="1731184" cy="3086100"/>
          </a:xfrm>
        </p:spPr>
        <p:txBody>
          <a:bodyPr vert="horz" lIns="0" tIns="0" rIns="0" bIns="0" rtlCol="0" anchor="ctr">
            <a:noAutofit/>
          </a:bodyPr>
          <a:lstStyle>
            <a:lvl1pPr>
              <a:defRPr lang="en-US" baseline="0" smtClean="0"/>
            </a:lvl1pPr>
            <a:lvl2pPr>
              <a:defRPr lang="en-US" smtClean="0"/>
            </a:lvl2pPr>
            <a:lvl3pPr>
              <a:defRPr lang="en-US" smtClean="0"/>
            </a:lvl3pPr>
            <a:lvl4pPr>
              <a:defRPr lang="en-US" smtClean="0"/>
            </a:lvl4pPr>
            <a:lvl5pPr>
              <a:defRPr lang="en-AU"/>
            </a:lvl5pPr>
          </a:lstStyle>
          <a:p>
            <a:pPr marL="0" lvl="0" indent="0" algn="ctr">
              <a:buNone/>
            </a:pPr>
            <a:r>
              <a:rPr lang="en-US" dirty="0"/>
              <a:t>Insert image or video</a:t>
            </a:r>
            <a:endParaRPr lang="en-AU" dirty="0"/>
          </a:p>
        </p:txBody>
      </p:sp>
      <p:pic>
        <p:nvPicPr>
          <p:cNvPr id="15" name="Graphic 14">
            <a:extLst>
              <a:ext uri="{FF2B5EF4-FFF2-40B4-BE49-F238E27FC236}">
                <a16:creationId xmlns:a16="http://schemas.microsoft.com/office/drawing/2014/main" id="{F4053D5F-A5E1-4206-A23B-ADBF4C60DF70}"/>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33377" y="5827165"/>
            <a:ext cx="1966255" cy="774381"/>
          </a:xfrm>
          <a:prstGeom prst="rect">
            <a:avLst/>
          </a:prstGeom>
        </p:spPr>
      </p:pic>
    </p:spTree>
    <p:extLst>
      <p:ext uri="{BB962C8B-B14F-4D97-AF65-F5344CB8AC3E}">
        <p14:creationId xmlns:p14="http://schemas.microsoft.com/office/powerpoint/2010/main" val="3900262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10"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 name="Picture 9" descr="15940 SVHA PowerPoint Presentation FOOTER.png"/>
          <p:cNvPicPr>
            <a:picLocks noChangeAspect="1"/>
          </p:cNvPicPr>
          <p:nvPr userDrawn="1"/>
        </p:nvPicPr>
        <p:blipFill>
          <a:blip r:embed="rId16"/>
          <a:stretch>
            <a:fillRect/>
          </a:stretch>
        </p:blipFill>
        <p:spPr>
          <a:xfrm>
            <a:off x="5486400" y="5974080"/>
            <a:ext cx="3657600" cy="883920"/>
          </a:xfrm>
          <a:prstGeom prst="rect">
            <a:avLst/>
          </a:prstGeom>
        </p:spPr>
      </p:pic>
      <p:sp>
        <p:nvSpPr>
          <p:cNvPr id="15362" name="Title Placeholder 1"/>
          <p:cNvSpPr>
            <a:spLocks noGrp="1"/>
          </p:cNvSpPr>
          <p:nvPr>
            <p:ph type="title"/>
          </p:nvPr>
        </p:nvSpPr>
        <p:spPr bwMode="auto">
          <a:xfrm>
            <a:off x="539750" y="755650"/>
            <a:ext cx="597693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t>Click to edit Master title </a:t>
            </a:r>
            <a:endParaRPr lang="en-AU"/>
          </a:p>
        </p:txBody>
      </p:sp>
      <p:sp>
        <p:nvSpPr>
          <p:cNvPr id="3" name="Text Placeholder 2"/>
          <p:cNvSpPr>
            <a:spLocks noGrp="1"/>
          </p:cNvSpPr>
          <p:nvPr>
            <p:ph type="body" idx="1"/>
          </p:nvPr>
        </p:nvSpPr>
        <p:spPr>
          <a:xfrm>
            <a:off x="539750" y="1619250"/>
            <a:ext cx="8061325" cy="4525963"/>
          </a:xfrm>
          <a:prstGeom prst="rect">
            <a:avLst/>
          </a:prstGeom>
        </p:spPr>
        <p:txBody>
          <a:bodyPr vert="horz" wrap="square" lIns="0" tIns="0" rIns="0" bIns="0" numCol="1" anchor="t" anchorCtr="0" compatLnSpc="1">
            <a:prstTxWarp prst="textNoShape">
              <a:avLst/>
            </a:prstTxWarp>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bwMode="auto">
          <a:xfrm>
            <a:off x="7010400" y="6678613"/>
            <a:ext cx="9906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defRPr sz="800">
                <a:solidFill>
                  <a:srgbClr val="747679"/>
                </a:solidFill>
              </a:defRPr>
            </a:lvl1pPr>
          </a:lstStyle>
          <a:p>
            <a:r>
              <a:rPr lang="en-US" dirty="0"/>
              <a:t>Day/Month/Year</a:t>
            </a:r>
            <a:endParaRPr lang="en-AU" dirty="0"/>
          </a:p>
        </p:txBody>
      </p:sp>
      <p:sp>
        <p:nvSpPr>
          <p:cNvPr id="5" name="Footer Placeholder 4"/>
          <p:cNvSpPr>
            <a:spLocks noGrp="1"/>
          </p:cNvSpPr>
          <p:nvPr>
            <p:ph type="ftr" sz="quarter" idx="3"/>
          </p:nvPr>
        </p:nvSpPr>
        <p:spPr bwMode="auto">
          <a:xfrm>
            <a:off x="533400" y="6678613"/>
            <a:ext cx="528955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defRPr sz="800">
                <a:solidFill>
                  <a:srgbClr val="747679"/>
                </a:solidFill>
              </a:defRPr>
            </a:lvl1pPr>
          </a:lstStyle>
          <a:p>
            <a:r>
              <a:rPr lang="en-AU" dirty="0"/>
              <a:t>Footnote to go here</a:t>
            </a:r>
          </a:p>
        </p:txBody>
      </p:sp>
      <p:sp>
        <p:nvSpPr>
          <p:cNvPr id="6" name="Slide Number Placeholder 5"/>
          <p:cNvSpPr>
            <a:spLocks noGrp="1"/>
          </p:cNvSpPr>
          <p:nvPr>
            <p:ph type="sldNum" sz="quarter" idx="4"/>
          </p:nvPr>
        </p:nvSpPr>
        <p:spPr bwMode="auto">
          <a:xfrm>
            <a:off x="8000999" y="6675438"/>
            <a:ext cx="619125"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r">
              <a:defRPr sz="800" b="1">
                <a:solidFill>
                  <a:srgbClr val="0046AD"/>
                </a:solidFill>
                <a:latin typeface="Calibri" pitchFamily="34" charset="0"/>
              </a:defRPr>
            </a:lvl1pPr>
          </a:lstStyle>
          <a:p>
            <a:r>
              <a:rPr lang="en-AU"/>
              <a:t>Page </a:t>
            </a:r>
            <a:fld id="{07944508-1FAB-4840-917D-9BB672F26EBE}" type="slidenum">
              <a:rPr lang="en-AU"/>
              <a:pPr/>
              <a:t>‹#›</a:t>
            </a:fld>
            <a:endParaRPr lang="en-AU"/>
          </a:p>
        </p:txBody>
      </p:sp>
      <p:pic>
        <p:nvPicPr>
          <p:cNvPr id="15368" name="Picture 8" descr="logo_internal"/>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692900" y="358775"/>
            <a:ext cx="1941513"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3" name="Line 13"/>
          <p:cNvSpPr>
            <a:spLocks noChangeShapeType="1"/>
          </p:cNvSpPr>
          <p:nvPr/>
        </p:nvSpPr>
        <p:spPr bwMode="auto">
          <a:xfrm>
            <a:off x="539750" y="1398588"/>
            <a:ext cx="8108950" cy="0"/>
          </a:xfrm>
          <a:prstGeom prst="line">
            <a:avLst/>
          </a:prstGeom>
          <a:noFill/>
          <a:ln w="15875">
            <a:solidFill>
              <a:srgbClr val="51269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AU"/>
          </a:p>
        </p:txBody>
      </p:sp>
    </p:spTree>
    <p:extLst>
      <p:ext uri="{BB962C8B-B14F-4D97-AF65-F5344CB8AC3E}">
        <p14:creationId xmlns:p14="http://schemas.microsoft.com/office/powerpoint/2010/main" val="145817749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Lst>
  <p:hf hdr="0"/>
  <p:txStyles>
    <p:titleStyle>
      <a:lvl1pPr algn="l" rtl="0" eaLnBrk="1" fontAlgn="base" hangingPunct="1">
        <a:spcBef>
          <a:spcPct val="0"/>
        </a:spcBef>
        <a:spcAft>
          <a:spcPct val="0"/>
        </a:spcAft>
        <a:defRPr sz="2800">
          <a:solidFill>
            <a:srgbClr val="0046AD"/>
          </a:solidFill>
          <a:latin typeface="+mj-lt"/>
          <a:ea typeface="+mj-ea"/>
          <a:cs typeface="+mj-cs"/>
        </a:defRPr>
      </a:lvl1pPr>
      <a:lvl2pPr algn="l" rtl="0" eaLnBrk="1" fontAlgn="base" hangingPunct="1">
        <a:spcBef>
          <a:spcPct val="0"/>
        </a:spcBef>
        <a:spcAft>
          <a:spcPct val="0"/>
        </a:spcAft>
        <a:defRPr sz="2800">
          <a:solidFill>
            <a:srgbClr val="0046AD"/>
          </a:solidFill>
          <a:latin typeface="Arial" charset="0"/>
        </a:defRPr>
      </a:lvl2pPr>
      <a:lvl3pPr algn="l" rtl="0" eaLnBrk="1" fontAlgn="base" hangingPunct="1">
        <a:spcBef>
          <a:spcPct val="0"/>
        </a:spcBef>
        <a:spcAft>
          <a:spcPct val="0"/>
        </a:spcAft>
        <a:defRPr sz="2800">
          <a:solidFill>
            <a:srgbClr val="0046AD"/>
          </a:solidFill>
          <a:latin typeface="Arial" charset="0"/>
        </a:defRPr>
      </a:lvl3pPr>
      <a:lvl4pPr algn="l" rtl="0" eaLnBrk="1" fontAlgn="base" hangingPunct="1">
        <a:spcBef>
          <a:spcPct val="0"/>
        </a:spcBef>
        <a:spcAft>
          <a:spcPct val="0"/>
        </a:spcAft>
        <a:defRPr sz="2800">
          <a:solidFill>
            <a:srgbClr val="0046AD"/>
          </a:solidFill>
          <a:latin typeface="Arial" charset="0"/>
        </a:defRPr>
      </a:lvl4pPr>
      <a:lvl5pPr algn="l" rtl="0" eaLnBrk="1" fontAlgn="base" hangingPunct="1">
        <a:spcBef>
          <a:spcPct val="0"/>
        </a:spcBef>
        <a:spcAft>
          <a:spcPct val="0"/>
        </a:spcAft>
        <a:defRPr sz="2800">
          <a:solidFill>
            <a:srgbClr val="0046AD"/>
          </a:solidFill>
          <a:latin typeface="Arial" charset="0"/>
        </a:defRPr>
      </a:lvl5pPr>
      <a:lvl6pPr marL="457200" algn="l" rtl="0" eaLnBrk="1" fontAlgn="base" hangingPunct="1">
        <a:spcBef>
          <a:spcPct val="0"/>
        </a:spcBef>
        <a:spcAft>
          <a:spcPct val="0"/>
        </a:spcAft>
        <a:defRPr sz="2800">
          <a:solidFill>
            <a:srgbClr val="0046AD"/>
          </a:solidFill>
          <a:latin typeface="Arial" charset="0"/>
        </a:defRPr>
      </a:lvl6pPr>
      <a:lvl7pPr marL="914400" algn="l" rtl="0" eaLnBrk="1" fontAlgn="base" hangingPunct="1">
        <a:spcBef>
          <a:spcPct val="0"/>
        </a:spcBef>
        <a:spcAft>
          <a:spcPct val="0"/>
        </a:spcAft>
        <a:defRPr sz="2800">
          <a:solidFill>
            <a:srgbClr val="0046AD"/>
          </a:solidFill>
          <a:latin typeface="Arial" charset="0"/>
        </a:defRPr>
      </a:lvl7pPr>
      <a:lvl8pPr marL="1371600" algn="l" rtl="0" eaLnBrk="1" fontAlgn="base" hangingPunct="1">
        <a:spcBef>
          <a:spcPct val="0"/>
        </a:spcBef>
        <a:spcAft>
          <a:spcPct val="0"/>
        </a:spcAft>
        <a:defRPr sz="2800">
          <a:solidFill>
            <a:srgbClr val="0046AD"/>
          </a:solidFill>
          <a:latin typeface="Arial" charset="0"/>
        </a:defRPr>
      </a:lvl8pPr>
      <a:lvl9pPr marL="1828800" algn="l" rtl="0" eaLnBrk="1" fontAlgn="base" hangingPunct="1">
        <a:spcBef>
          <a:spcPct val="0"/>
        </a:spcBef>
        <a:spcAft>
          <a:spcPct val="0"/>
        </a:spcAft>
        <a:defRPr sz="2800">
          <a:solidFill>
            <a:srgbClr val="0046AD"/>
          </a:solidFill>
          <a:latin typeface="Arial" charset="0"/>
        </a:defRPr>
      </a:lvl9pPr>
    </p:titleStyle>
    <p:bodyStyle>
      <a:lvl1pPr algn="l" rtl="0" eaLnBrk="1" fontAlgn="base" hangingPunct="1">
        <a:lnSpc>
          <a:spcPts val="1800"/>
        </a:lnSpc>
        <a:spcBef>
          <a:spcPct val="0"/>
        </a:spcBef>
        <a:spcAft>
          <a:spcPts val="563"/>
        </a:spcAft>
        <a:buFont typeface="Arial" charset="0"/>
        <a:defRPr sz="1600" b="1">
          <a:solidFill>
            <a:srgbClr val="512698"/>
          </a:solidFill>
          <a:latin typeface="+mn-lt"/>
          <a:ea typeface="+mn-ea"/>
          <a:cs typeface="+mn-cs"/>
        </a:defRPr>
      </a:lvl1pPr>
      <a:lvl2pPr algn="l" rtl="0" eaLnBrk="1" fontAlgn="base" hangingPunct="1">
        <a:lnSpc>
          <a:spcPts val="1800"/>
        </a:lnSpc>
        <a:spcBef>
          <a:spcPct val="0"/>
        </a:spcBef>
        <a:spcAft>
          <a:spcPts val="1413"/>
        </a:spcAft>
        <a:buFont typeface="Arial" charset="0"/>
        <a:defRPr sz="1600">
          <a:solidFill>
            <a:schemeClr val="tx1"/>
          </a:solidFill>
          <a:latin typeface="+mn-lt"/>
          <a:cs typeface="+mn-cs"/>
        </a:defRPr>
      </a:lvl2pPr>
      <a:lvl3pPr marL="215900" indent="-228600" algn="l" rtl="0" eaLnBrk="1" fontAlgn="base" hangingPunct="1">
        <a:spcBef>
          <a:spcPct val="0"/>
        </a:spcBef>
        <a:spcAft>
          <a:spcPct val="0"/>
        </a:spcAft>
        <a:buClr>
          <a:srgbClr val="0046AD"/>
        </a:buClr>
        <a:buFont typeface="Arial" charset="0"/>
        <a:buChar char="•"/>
        <a:defRPr sz="1600">
          <a:solidFill>
            <a:schemeClr val="tx1"/>
          </a:solidFill>
          <a:latin typeface="+mn-lt"/>
          <a:cs typeface="+mn-cs"/>
        </a:defRPr>
      </a:lvl3pPr>
      <a:lvl4pPr marL="457200" indent="-228600" algn="l" rtl="0" eaLnBrk="1" fontAlgn="base" hangingPunct="1">
        <a:spcBef>
          <a:spcPts val="500"/>
        </a:spcBef>
        <a:spcAft>
          <a:spcPct val="0"/>
        </a:spcAft>
        <a:buClr>
          <a:srgbClr val="0046AD"/>
        </a:buClr>
        <a:buFont typeface="Arial" charset="0"/>
        <a:buChar char="–"/>
        <a:defRPr sz="1600">
          <a:solidFill>
            <a:schemeClr val="tx1"/>
          </a:solidFill>
          <a:latin typeface="+mn-lt"/>
          <a:cs typeface="+mn-cs"/>
        </a:defRPr>
      </a:lvl4pPr>
      <a:lvl5pPr marL="920750" indent="-228600" algn="l" rtl="0" eaLnBrk="1" fontAlgn="base" hangingPunct="1">
        <a:spcBef>
          <a:spcPts val="500"/>
        </a:spcBef>
        <a:spcAft>
          <a:spcPct val="0"/>
        </a:spcAft>
        <a:buClr>
          <a:srgbClr val="0046AD"/>
        </a:buClr>
        <a:buFont typeface="Arial" charset="0"/>
        <a:buChar char="•"/>
        <a:defRPr sz="1600">
          <a:solidFill>
            <a:schemeClr val="tx1"/>
          </a:solidFill>
          <a:latin typeface="+mn-lt"/>
          <a:cs typeface="+mn-cs"/>
        </a:defRPr>
      </a:lvl5pPr>
      <a:lvl6pPr marL="1377950" indent="-228600" algn="l" rtl="0" eaLnBrk="1" fontAlgn="base" hangingPunct="1">
        <a:spcBef>
          <a:spcPts val="500"/>
        </a:spcBef>
        <a:spcAft>
          <a:spcPct val="0"/>
        </a:spcAft>
        <a:buClr>
          <a:srgbClr val="0046AD"/>
        </a:buClr>
        <a:buFont typeface="Arial" charset="0"/>
        <a:buChar char="•"/>
        <a:defRPr sz="1600">
          <a:solidFill>
            <a:schemeClr val="tx1"/>
          </a:solidFill>
          <a:latin typeface="+mn-lt"/>
          <a:cs typeface="+mn-cs"/>
        </a:defRPr>
      </a:lvl6pPr>
      <a:lvl7pPr marL="1835150" indent="-228600" algn="l" rtl="0" eaLnBrk="1" fontAlgn="base" hangingPunct="1">
        <a:spcBef>
          <a:spcPts val="500"/>
        </a:spcBef>
        <a:spcAft>
          <a:spcPct val="0"/>
        </a:spcAft>
        <a:buClr>
          <a:srgbClr val="0046AD"/>
        </a:buClr>
        <a:buFont typeface="Arial" charset="0"/>
        <a:buChar char="•"/>
        <a:defRPr sz="1600">
          <a:solidFill>
            <a:schemeClr val="tx1"/>
          </a:solidFill>
          <a:latin typeface="+mn-lt"/>
          <a:cs typeface="+mn-cs"/>
        </a:defRPr>
      </a:lvl7pPr>
      <a:lvl8pPr marL="2292350" indent="-228600" algn="l" rtl="0" eaLnBrk="1" fontAlgn="base" hangingPunct="1">
        <a:spcBef>
          <a:spcPts val="500"/>
        </a:spcBef>
        <a:spcAft>
          <a:spcPct val="0"/>
        </a:spcAft>
        <a:buClr>
          <a:srgbClr val="0046AD"/>
        </a:buClr>
        <a:buFont typeface="Arial" charset="0"/>
        <a:buChar char="•"/>
        <a:defRPr sz="1600">
          <a:solidFill>
            <a:schemeClr val="tx1"/>
          </a:solidFill>
          <a:latin typeface="+mn-lt"/>
          <a:cs typeface="+mn-cs"/>
        </a:defRPr>
      </a:lvl8pPr>
      <a:lvl9pPr marL="2749550" indent="-228600" algn="l" rtl="0" eaLnBrk="1" fontAlgn="base" hangingPunct="1">
        <a:spcBef>
          <a:spcPts val="500"/>
        </a:spcBef>
        <a:spcAft>
          <a:spcPct val="0"/>
        </a:spcAft>
        <a:buClr>
          <a:srgbClr val="0046AD"/>
        </a:buClr>
        <a:buFont typeface="Arial" charset="0"/>
        <a:buChar char="•"/>
        <a:defRPr sz="1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85939C-B4A4-47A0-1F7A-3EB98CE0CB90}"/>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988964-F387-2F3B-817F-B72B38A849D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6F84CBE-0B93-5990-7B8A-60F0769E8E7F}"/>
              </a:ext>
            </a:extLst>
          </p:cNvPr>
          <p:cNvSpPr>
            <a:spLocks noGrp="1"/>
          </p:cNvSpPr>
          <p:nvPr>
            <p:ph type="ftr" sz="quarter" idx="3"/>
          </p:nvPr>
        </p:nvSpPr>
        <p:spPr>
          <a:xfrm>
            <a:off x="1253137" y="6236074"/>
            <a:ext cx="3086100" cy="365125"/>
          </a:xfrm>
          <a:prstGeom prst="rect">
            <a:avLst/>
          </a:prstGeom>
        </p:spPr>
        <p:txBody>
          <a:bodyPr vert="horz" lIns="91440" tIns="45720" rIns="91440" bIns="45720" rtlCol="0" anchor="ctr"/>
          <a:lstStyle>
            <a:lvl1pPr algn="l">
              <a:defRPr sz="450">
                <a:solidFill>
                  <a:schemeClr val="tx1">
                    <a:tint val="75000"/>
                  </a:schemeClr>
                </a:solidFill>
                <a:latin typeface="Arial" panose="020B0604020202020204" pitchFamily="34" charset="0"/>
                <a:cs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AB0357B3-1D0E-E963-345D-2C334EE11AEB}"/>
              </a:ext>
            </a:extLst>
          </p:cNvPr>
          <p:cNvSpPr>
            <a:spLocks noGrp="1"/>
          </p:cNvSpPr>
          <p:nvPr>
            <p:ph type="sldNum" sz="quarter" idx="4"/>
          </p:nvPr>
        </p:nvSpPr>
        <p:spPr>
          <a:xfrm>
            <a:off x="6281201" y="6236074"/>
            <a:ext cx="576799" cy="365125"/>
          </a:xfrm>
          <a:prstGeom prst="rect">
            <a:avLst/>
          </a:prstGeom>
        </p:spPr>
        <p:txBody>
          <a:bodyPr vert="horz" lIns="91440" tIns="45720" rIns="91440" bIns="45720" rtlCol="0" anchor="ctr"/>
          <a:lstStyle>
            <a:lvl1pPr algn="r">
              <a:defRPr sz="450">
                <a:solidFill>
                  <a:schemeClr val="tx1">
                    <a:tint val="75000"/>
                  </a:schemeClr>
                </a:solidFill>
                <a:latin typeface="Arial" panose="020B0604020202020204" pitchFamily="34" charset="0"/>
                <a:cs typeface="Arial" panose="020B0604020202020204" pitchFamily="34" charset="0"/>
              </a:defRPr>
            </a:lvl1pPr>
          </a:lstStyle>
          <a:p>
            <a:r>
              <a:rPr lang="en-US" dirty="0"/>
              <a:t>Page </a:t>
            </a:r>
            <a:fld id="{CBEE41EF-C3D8-FB4D-8F72-20B7CC8546A6}" type="slidenum">
              <a:rPr lang="en-US" smtClean="0"/>
              <a:pPr/>
              <a:t>‹#›</a:t>
            </a:fld>
            <a:endParaRPr lang="en-US" dirty="0"/>
          </a:p>
        </p:txBody>
      </p:sp>
    </p:spTree>
    <p:extLst>
      <p:ext uri="{BB962C8B-B14F-4D97-AF65-F5344CB8AC3E}">
        <p14:creationId xmlns:p14="http://schemas.microsoft.com/office/powerpoint/2010/main" val="640261156"/>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Lst>
  <p:txStyles>
    <p:titleStyle>
      <a:lvl1pPr algn="l" defTabSz="685800" rtl="0" eaLnBrk="1" latinLnBrk="0" hangingPunct="1">
        <a:lnSpc>
          <a:spcPct val="90000"/>
        </a:lnSpc>
        <a:spcBef>
          <a:spcPct val="0"/>
        </a:spcBef>
        <a:buNone/>
        <a:defRPr sz="3300" b="1" kern="1200" spc="-113">
          <a:solidFill>
            <a:schemeClr val="accent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4156" y="365128"/>
            <a:ext cx="8478057" cy="540215"/>
          </a:xfrm>
          <a:prstGeom prst="rect">
            <a:avLst/>
          </a:prstGeom>
        </p:spPr>
        <p:txBody>
          <a:bodyPr vert="horz" lIns="0" tIns="0" rIns="0" bIns="0" rtlCol="0" anchor="ctr">
            <a:noAutofit/>
          </a:bodyPr>
          <a:lstStyle/>
          <a:p>
            <a:pPr marL="0" lvl="0"/>
            <a:r>
              <a:rPr lang="en-US" dirty="0"/>
              <a:t>Click to edit Master title style</a:t>
            </a:r>
          </a:p>
        </p:txBody>
      </p:sp>
      <p:sp>
        <p:nvSpPr>
          <p:cNvPr id="3" name="Text Placeholder 2"/>
          <p:cNvSpPr>
            <a:spLocks noGrp="1"/>
          </p:cNvSpPr>
          <p:nvPr>
            <p:ph type="body" idx="1"/>
          </p:nvPr>
        </p:nvSpPr>
        <p:spPr>
          <a:xfrm>
            <a:off x="331787" y="1084729"/>
            <a:ext cx="8478057" cy="4741396"/>
          </a:xfrm>
          <a:prstGeom prst="rect">
            <a:avLst/>
          </a:prstGeom>
        </p:spPr>
        <p:txBody>
          <a:bodyPr vert="horz" lIns="0" tIns="0" rIns="0" bIns="0" rtlCol="0">
            <a:noAutofit/>
          </a:bodyPr>
          <a:lstStyle/>
          <a:p>
            <a:pPr marL="201216" lvl="0" indent="-201216">
              <a:buClr>
                <a:schemeClr val="accent4"/>
              </a:buClr>
            </a:pPr>
            <a:r>
              <a:rPr lang="en-US" dirty="0"/>
              <a:t>Edit Master text styles</a:t>
            </a:r>
          </a:p>
          <a:p>
            <a:pPr marL="403622" lvl="1" indent="-202406">
              <a:buClr>
                <a:schemeClr val="accent1"/>
              </a:buClr>
            </a:pPr>
            <a:r>
              <a:rPr lang="en-US" dirty="0"/>
              <a:t>Second level</a:t>
            </a:r>
          </a:p>
          <a:p>
            <a:pPr marL="604838" lvl="2" indent="-201216">
              <a:buClr>
                <a:schemeClr val="accent2"/>
              </a:buClr>
            </a:pPr>
            <a:r>
              <a:rPr lang="en-US" dirty="0"/>
              <a:t>Third level</a:t>
            </a:r>
          </a:p>
          <a:p>
            <a:pPr marL="1200150" lvl="3" indent="-171450">
              <a:buClr>
                <a:schemeClr val="accent4"/>
              </a:buClr>
              <a:buSzPct val="75000"/>
              <a:buChar char="►"/>
            </a:pP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solidFill>
                  <a:srgbClr val="262626">
                    <a:tint val="75000"/>
                  </a:srgbClr>
                </a:solidFill>
              </a:rPr>
              <a:pPr/>
              <a:t>9/28/2026</a:t>
            </a:fld>
            <a:endParaRPr lang="en-US" dirty="0">
              <a:solidFill>
                <a:srgbClr val="262626">
                  <a:tint val="75000"/>
                </a:srgb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solidFill>
                <a:srgbClr val="262626">
                  <a:tint val="75000"/>
                </a:srgb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solidFill>
                  <a:srgbClr val="262626">
                    <a:tint val="75000"/>
                  </a:srgbClr>
                </a:solidFill>
              </a:rPr>
              <a:pPr/>
              <a:t>‹#›</a:t>
            </a:fld>
            <a:endParaRPr lang="en-US" dirty="0">
              <a:solidFill>
                <a:srgbClr val="262626">
                  <a:tint val="75000"/>
                </a:srgbClr>
              </a:solidFill>
            </a:endParaRPr>
          </a:p>
        </p:txBody>
      </p:sp>
      <p:sp>
        <p:nvSpPr>
          <p:cNvPr id="7" name="TextBox 6">
            <a:extLst>
              <a:ext uri="{FF2B5EF4-FFF2-40B4-BE49-F238E27FC236}">
                <a16:creationId xmlns:a16="http://schemas.microsoft.com/office/drawing/2014/main" id="{CA7E151A-6843-414F-83D0-1E60560D150A}"/>
              </a:ext>
            </a:extLst>
          </p:cNvPr>
          <p:cNvSpPr txBox="1"/>
          <p:nvPr userDrawn="1"/>
        </p:nvSpPr>
        <p:spPr>
          <a:xfrm>
            <a:off x="3939780" y="6330767"/>
            <a:ext cx="1264444" cy="276999"/>
          </a:xfrm>
          <a:prstGeom prst="rect">
            <a:avLst/>
          </a:prstGeom>
          <a:noFill/>
        </p:spPr>
        <p:txBody>
          <a:bodyPr wrap="square" lIns="0" tIns="0" rIns="0" bIns="0" rtlCol="0" anchor="b">
            <a:noAutofit/>
          </a:bodyPr>
          <a:lstStyle/>
          <a:p>
            <a:pPr algn="ctr"/>
            <a:fld id="{BB0550BB-1B04-43DD-891E-0AC4A154F765}" type="slidenum">
              <a:rPr lang="en-AU" sz="450" smtClean="0">
                <a:solidFill>
                  <a:srgbClr val="7F7F7F"/>
                </a:solidFill>
              </a:rPr>
              <a:pPr algn="ctr"/>
              <a:t>‹#›</a:t>
            </a:fld>
            <a:endParaRPr lang="en-AU" sz="450" dirty="0">
              <a:solidFill>
                <a:srgbClr val="7F7F7F"/>
              </a:solidFill>
            </a:endParaRPr>
          </a:p>
        </p:txBody>
      </p:sp>
    </p:spTree>
    <p:extLst>
      <p:ext uri="{BB962C8B-B14F-4D97-AF65-F5344CB8AC3E}">
        <p14:creationId xmlns:p14="http://schemas.microsoft.com/office/powerpoint/2010/main" val="1575104328"/>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685800" rtl="0" eaLnBrk="1" latinLnBrk="0" hangingPunct="1">
        <a:lnSpc>
          <a:spcPct val="90000"/>
        </a:lnSpc>
        <a:spcBef>
          <a:spcPct val="0"/>
        </a:spcBef>
        <a:buNone/>
        <a:defRPr lang="en-US" sz="1800" b="1" kern="1200" cap="none" baseline="0" dirty="0">
          <a:solidFill>
            <a:schemeClr val="accent2"/>
          </a:solidFill>
          <a:latin typeface="+mj-lt"/>
          <a:ea typeface="+mj-ea"/>
          <a:cs typeface="+mj-cs"/>
        </a:defRPr>
      </a:lvl1pPr>
    </p:titleStyle>
    <p:bodyStyle>
      <a:lvl1pPr marL="171450" indent="-171450" algn="l" defTabSz="685800" rtl="0" eaLnBrk="1" latinLnBrk="0" hangingPunct="1">
        <a:lnSpc>
          <a:spcPct val="100000"/>
        </a:lnSpc>
        <a:spcBef>
          <a:spcPts val="450"/>
        </a:spcBef>
        <a:buClr>
          <a:schemeClr val="accent1"/>
        </a:buClr>
        <a:buSzPct val="75000"/>
        <a:buFont typeface="Arial" panose="020B0604020202020204" pitchFamily="34" charset="0"/>
        <a:buChar char="►"/>
        <a:defRPr lang="en-US" sz="1200" kern="1200" dirty="0" smtClean="0">
          <a:solidFill>
            <a:schemeClr val="tx1"/>
          </a:solidFill>
          <a:latin typeface="+mn-lt"/>
          <a:ea typeface="+mn-ea"/>
          <a:cs typeface="+mn-cs"/>
        </a:defRPr>
      </a:lvl1pPr>
      <a:lvl2pPr marL="415529" indent="-214313" algn="l" defTabSz="685800" rtl="0" eaLnBrk="1" latinLnBrk="0" hangingPunct="1">
        <a:lnSpc>
          <a:spcPct val="100000"/>
        </a:lnSpc>
        <a:spcBef>
          <a:spcPts val="450"/>
        </a:spcBef>
        <a:buClr>
          <a:schemeClr val="accent2"/>
        </a:buClr>
        <a:buSzPct val="75000"/>
        <a:buFont typeface="Arial" panose="020B0604020202020204" pitchFamily="34" charset="0"/>
        <a:buChar char="►"/>
        <a:defRPr lang="en-US" sz="1200" kern="1200" dirty="0" smtClean="0">
          <a:solidFill>
            <a:schemeClr val="tx1"/>
          </a:solidFill>
          <a:latin typeface="+mn-lt"/>
          <a:ea typeface="+mn-ea"/>
          <a:cs typeface="+mn-cs"/>
        </a:defRPr>
      </a:lvl2pPr>
      <a:lvl3pPr marL="617934" indent="-214313" algn="l" defTabSz="685800" rtl="0" eaLnBrk="1" latinLnBrk="0" hangingPunct="1">
        <a:lnSpc>
          <a:spcPct val="100000"/>
        </a:lnSpc>
        <a:spcBef>
          <a:spcPts val="450"/>
        </a:spcBef>
        <a:buSzPct val="75000"/>
        <a:buFont typeface="Arial" panose="020B0604020202020204" pitchFamily="34" charset="0"/>
        <a:buChar char="►"/>
        <a:defRPr lang="en-US" sz="1200" kern="1200" dirty="0" smtClean="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lang="en-US" sz="825" kern="1200" dirty="0" smtClean="0">
          <a:solidFill>
            <a:schemeClr val="tx1"/>
          </a:solidFill>
          <a:latin typeface="Arial" panose="020B0604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lang="en-US" sz="788" kern="1200" dirty="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09">
          <p15:clr>
            <a:srgbClr val="F26B43"/>
          </p15:clr>
        </p15:guide>
        <p15:guide id="2" pos="5551">
          <p15:clr>
            <a:srgbClr val="F26B43"/>
          </p15:clr>
        </p15:guide>
        <p15:guide id="3" orient="horz" pos="2160">
          <p15:clr>
            <a:srgbClr val="F26B43"/>
          </p15:clr>
        </p15:guide>
        <p15:guide id="4" pos="1478">
          <p15:clr>
            <a:srgbClr val="F26B43"/>
          </p15:clr>
        </p15:guide>
        <p15:guide id="5" pos="4278">
          <p15:clr>
            <a:srgbClr val="F26B43"/>
          </p15:clr>
        </p15:guide>
        <p15:guide id="6" pos="1568">
          <p15:clr>
            <a:srgbClr val="F26B43"/>
          </p15:clr>
        </p15:guide>
        <p15:guide id="7" pos="2838">
          <p15:clr>
            <a:srgbClr val="F26B43"/>
          </p15:clr>
        </p15:guide>
        <p15:guide id="8" pos="2922">
          <p15:clr>
            <a:srgbClr val="F26B43"/>
          </p15:clr>
        </p15:guide>
        <p15:guide id="9" pos="4193">
          <p15:clr>
            <a:srgbClr val="F26B43"/>
          </p15:clr>
        </p15:guide>
        <p15:guide id="10" orient="horz" pos="367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1.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diagramLayout" Target="../diagrams/layout1.xml"/><Relationship Id="rId5" Type="http://schemas.openxmlformats.org/officeDocument/2006/relationships/diagramData" Target="../diagrams/data1.xml"/><Relationship Id="rId4" Type="http://schemas.microsoft.com/office/2007/relationships/hdphoto" Target="../media/hdphoto1.wdp"/><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6.xml"/><Relationship Id="rId5" Type="http://schemas.openxmlformats.org/officeDocument/2006/relationships/image" Target="../media/image53.png"/><Relationship Id="rId4"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openxmlformats.org/officeDocument/2006/relationships/hyperlink" Target="https://www.health.nsw.gov.au/tobacco/Pages/tool-5-drug-interactions-smoking-cessation.aspx" TargetMode="External"/><Relationship Id="rId2" Type="http://schemas.openxmlformats.org/officeDocument/2006/relationships/image" Target="../media/image5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6.xml"/><Relationship Id="rId5" Type="http://schemas.openxmlformats.org/officeDocument/2006/relationships/image" Target="../media/image60.png"/><Relationship Id="rId4" Type="http://schemas.openxmlformats.org/officeDocument/2006/relationships/image" Target="../media/image59.png"/></Relationships>
</file>

<file path=ppt/slides/_rels/slide4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g"/><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6.xml"/><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69.png"/><Relationship Id="rId4" Type="http://schemas.microsoft.com/office/2007/relationships/hdphoto" Target="../media/hdphoto2.wdp"/></Relationships>
</file>

<file path=ppt/slides/_rels/slide4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3E684-A6B5-41E3-B650-B1E7B5DBEE7A}"/>
              </a:ext>
            </a:extLst>
          </p:cNvPr>
          <p:cNvSpPr>
            <a:spLocks noGrp="1"/>
          </p:cNvSpPr>
          <p:nvPr>
            <p:ph type="ctrTitle"/>
          </p:nvPr>
        </p:nvSpPr>
        <p:spPr/>
        <p:txBody>
          <a:bodyPr>
            <a:normAutofit fontScale="90000"/>
          </a:bodyPr>
          <a:lstStyle/>
          <a:p>
            <a:r>
              <a:rPr lang="en-AU" dirty="0"/>
              <a:t>Managing Inpatient Nicotine Dependence</a:t>
            </a:r>
            <a:br>
              <a:rPr lang="en-AU" dirty="0"/>
            </a:br>
            <a:endParaRPr lang="en-AU" dirty="0"/>
          </a:p>
        </p:txBody>
      </p:sp>
      <p:sp>
        <p:nvSpPr>
          <p:cNvPr id="3" name="Subtitle 2">
            <a:extLst>
              <a:ext uri="{FF2B5EF4-FFF2-40B4-BE49-F238E27FC236}">
                <a16:creationId xmlns:a16="http://schemas.microsoft.com/office/drawing/2014/main" id="{D95A571D-5527-4572-9DF0-1C2E87211EEF}"/>
              </a:ext>
            </a:extLst>
          </p:cNvPr>
          <p:cNvSpPr>
            <a:spLocks noGrp="1"/>
          </p:cNvSpPr>
          <p:nvPr>
            <p:ph type="subTitle" idx="1"/>
          </p:nvPr>
        </p:nvSpPr>
        <p:spPr/>
        <p:txBody>
          <a:bodyPr/>
          <a:lstStyle/>
          <a:p>
            <a:r>
              <a:rPr lang="en-AU" dirty="0"/>
              <a:t>What Managers need to know</a:t>
            </a:r>
          </a:p>
        </p:txBody>
      </p:sp>
    </p:spTree>
    <p:extLst>
      <p:ext uri="{BB962C8B-B14F-4D97-AF65-F5344CB8AC3E}">
        <p14:creationId xmlns:p14="http://schemas.microsoft.com/office/powerpoint/2010/main" val="2583470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750" y="548680"/>
            <a:ext cx="5976938" cy="792758"/>
          </a:xfrm>
        </p:spPr>
        <p:txBody>
          <a:bodyPr/>
          <a:lstStyle/>
          <a:p>
            <a:r>
              <a:rPr lang="en-AU" b="1" dirty="0"/>
              <a:t>Learning Goals</a:t>
            </a:r>
          </a:p>
        </p:txBody>
      </p:sp>
      <p:sp>
        <p:nvSpPr>
          <p:cNvPr id="3" name="Content Placeholder 2"/>
          <p:cNvSpPr>
            <a:spLocks noGrp="1"/>
          </p:cNvSpPr>
          <p:nvPr>
            <p:ph idx="1"/>
          </p:nvPr>
        </p:nvSpPr>
        <p:spPr>
          <a:xfrm>
            <a:off x="539750" y="1747044"/>
            <a:ext cx="8280722" cy="4525963"/>
          </a:xfrm>
        </p:spPr>
        <p:txBody>
          <a:bodyPr>
            <a:normAutofit fontScale="92500" lnSpcReduction="20000"/>
          </a:bodyPr>
          <a:lstStyle/>
          <a:p>
            <a:pPr marL="342900" indent="-342900">
              <a:lnSpc>
                <a:spcPct val="110000"/>
              </a:lnSpc>
              <a:buFont typeface="Arial" panose="020B0604020202020204" pitchFamily="34" charset="0"/>
              <a:buChar char="•"/>
            </a:pPr>
            <a:r>
              <a:rPr lang="en-AU" sz="2400" dirty="0">
                <a:solidFill>
                  <a:schemeClr val="tx1"/>
                </a:solidFill>
              </a:rPr>
              <a:t>Understand why addressing smoking in the inpatient and community setting is important</a:t>
            </a:r>
          </a:p>
          <a:p>
            <a:pPr marL="457200" indent="-457200">
              <a:lnSpc>
                <a:spcPct val="110000"/>
              </a:lnSpc>
              <a:buFont typeface="Wingdings" panose="05000000000000000000" pitchFamily="2" charset="2"/>
              <a:buChar char="ü"/>
            </a:pPr>
            <a:endParaRPr lang="en-AU" dirty="0">
              <a:solidFill>
                <a:schemeClr val="tx1"/>
              </a:solidFill>
            </a:endParaRPr>
          </a:p>
          <a:p>
            <a:pPr marL="342900" indent="-342900">
              <a:lnSpc>
                <a:spcPct val="100000"/>
              </a:lnSpc>
              <a:buFont typeface="Arial" panose="020B0604020202020204" pitchFamily="34" charset="0"/>
              <a:buChar char="•"/>
            </a:pPr>
            <a:r>
              <a:rPr lang="en-AU" sz="2400" dirty="0">
                <a:solidFill>
                  <a:schemeClr val="tx1"/>
                </a:solidFill>
              </a:rPr>
              <a:t>Outline principles and procedures for the ‘Ask Advise Help’ brief intervention model of care including:</a:t>
            </a:r>
          </a:p>
          <a:p>
            <a:pPr marL="342900" indent="-342900">
              <a:lnSpc>
                <a:spcPct val="100000"/>
              </a:lnSpc>
              <a:buFont typeface="Arial" panose="020B0604020202020204" pitchFamily="34" charset="0"/>
              <a:buChar char="•"/>
            </a:pPr>
            <a:endParaRPr lang="en-AU" sz="2400" dirty="0">
              <a:solidFill>
                <a:schemeClr val="tx1"/>
              </a:solidFill>
            </a:endParaRPr>
          </a:p>
          <a:p>
            <a:pPr marL="673100" lvl="2" indent="-457200">
              <a:buFont typeface="Wingdings" panose="05000000000000000000" pitchFamily="2" charset="2"/>
              <a:buChar char="ü"/>
            </a:pPr>
            <a:r>
              <a:rPr lang="en-US" sz="2400" dirty="0">
                <a:solidFill>
                  <a:schemeClr val="tx1"/>
                </a:solidFill>
              </a:rPr>
              <a:t>Assessing and recording tobacco and vape use</a:t>
            </a:r>
          </a:p>
          <a:p>
            <a:pPr marL="673100" lvl="2" indent="-457200">
              <a:lnSpc>
                <a:spcPct val="150000"/>
              </a:lnSpc>
              <a:buFont typeface="Wingdings" panose="05000000000000000000" pitchFamily="2" charset="2"/>
              <a:buChar char="ü"/>
            </a:pPr>
            <a:r>
              <a:rPr lang="en-US" sz="2400" dirty="0">
                <a:solidFill>
                  <a:schemeClr val="tx1"/>
                </a:solidFill>
              </a:rPr>
              <a:t>Nicotine withdrawal management (including NRT)</a:t>
            </a:r>
          </a:p>
          <a:p>
            <a:pPr marL="673100" lvl="2" indent="-457200">
              <a:lnSpc>
                <a:spcPct val="150000"/>
              </a:lnSpc>
              <a:buFont typeface="Wingdings" panose="05000000000000000000" pitchFamily="2" charset="2"/>
              <a:buChar char="ü"/>
            </a:pPr>
            <a:r>
              <a:rPr lang="en-US" sz="2400" dirty="0">
                <a:solidFill>
                  <a:schemeClr val="tx1"/>
                </a:solidFill>
              </a:rPr>
              <a:t>Behavioural cessation skills relevant to </a:t>
            </a:r>
            <a:r>
              <a:rPr lang="en-US" sz="2400" dirty="0"/>
              <a:t>inpatient </a:t>
            </a:r>
            <a:r>
              <a:rPr lang="en-US" sz="2400" dirty="0">
                <a:solidFill>
                  <a:schemeClr val="tx1"/>
                </a:solidFill>
              </a:rPr>
              <a:t>settings</a:t>
            </a:r>
          </a:p>
          <a:p>
            <a:pPr marL="673100" lvl="2" indent="-457200">
              <a:lnSpc>
                <a:spcPct val="150000"/>
              </a:lnSpc>
              <a:buFont typeface="Wingdings" panose="05000000000000000000" pitchFamily="2" charset="2"/>
              <a:buChar char="ü"/>
            </a:pPr>
            <a:r>
              <a:rPr lang="en-US" sz="2400" dirty="0">
                <a:solidFill>
                  <a:schemeClr val="tx1"/>
                </a:solidFill>
              </a:rPr>
              <a:t>Referral to Quitline</a:t>
            </a:r>
          </a:p>
          <a:p>
            <a:pPr marL="673100" lvl="2" indent="-457200">
              <a:lnSpc>
                <a:spcPct val="150000"/>
              </a:lnSpc>
              <a:buFont typeface="Wingdings" panose="05000000000000000000" pitchFamily="2" charset="2"/>
              <a:buChar char="ü"/>
            </a:pPr>
            <a:r>
              <a:rPr lang="en-US" sz="2400" dirty="0">
                <a:solidFill>
                  <a:schemeClr val="tx1"/>
                </a:solidFill>
              </a:rPr>
              <a:t>Discharge </a:t>
            </a:r>
          </a:p>
          <a:p>
            <a:pPr marL="285750" indent="-285750">
              <a:buFont typeface="Arial" panose="020B0604020202020204" pitchFamily="34" charset="0"/>
              <a:buChar char="•"/>
            </a:pPr>
            <a:endParaRPr lang="en-AU" dirty="0"/>
          </a:p>
          <a:p>
            <a:endParaRPr lang="en-AU" dirty="0"/>
          </a:p>
        </p:txBody>
      </p:sp>
      <p:sp>
        <p:nvSpPr>
          <p:cNvPr id="5" name="Footer Placeholder 4"/>
          <p:cNvSpPr>
            <a:spLocks noGrp="1"/>
          </p:cNvSpPr>
          <p:nvPr>
            <p:ph type="ftr" sz="quarter" idx="11"/>
          </p:nvPr>
        </p:nvSpPr>
        <p:spPr/>
        <p:txBody>
          <a:bodyPr/>
          <a:lstStyle/>
          <a:p>
            <a:r>
              <a:rPr lang="en-AU"/>
              <a:t>Footnote to go here</a:t>
            </a:r>
          </a:p>
        </p:txBody>
      </p:sp>
    </p:spTree>
    <p:extLst>
      <p:ext uri="{BB962C8B-B14F-4D97-AF65-F5344CB8AC3E}">
        <p14:creationId xmlns:p14="http://schemas.microsoft.com/office/powerpoint/2010/main" val="300273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628650" y="762000"/>
            <a:ext cx="7886700" cy="468077"/>
          </a:xfrm>
          <a:prstGeom prst="rect">
            <a:avLst/>
          </a:prstGeom>
        </p:spPr>
        <p:txBody>
          <a:bodyPr vert="horz" wrap="square" lIns="0" tIns="13970" rIns="0" bIns="0" rtlCol="0">
            <a:spAutoFit/>
          </a:bodyPr>
          <a:lstStyle/>
          <a:p>
            <a:pPr marL="12700">
              <a:lnSpc>
                <a:spcPct val="100000"/>
              </a:lnSpc>
              <a:spcBef>
                <a:spcPts val="110"/>
              </a:spcBef>
            </a:pPr>
            <a:r>
              <a:rPr lang="en-AU" sz="2950" spc="5" dirty="0"/>
              <a:t>1. Makes our job easier</a:t>
            </a:r>
            <a:endParaRPr sz="2950" dirty="0"/>
          </a:p>
        </p:txBody>
      </p:sp>
      <p:sp>
        <p:nvSpPr>
          <p:cNvPr id="4" name="object 4"/>
          <p:cNvSpPr txBox="1"/>
          <p:nvPr/>
        </p:nvSpPr>
        <p:spPr>
          <a:xfrm>
            <a:off x="4427484" y="1536592"/>
            <a:ext cx="4495798" cy="2627642"/>
          </a:xfrm>
          <a:prstGeom prst="rect">
            <a:avLst/>
          </a:prstGeom>
          <a:solidFill>
            <a:srgbClr val="6F2F9F"/>
          </a:solidFill>
        </p:spPr>
        <p:txBody>
          <a:bodyPr vert="horz" wrap="square" lIns="0" tIns="3810" rIns="0" bIns="0" rtlCol="0">
            <a:spAutoFit/>
          </a:bodyPr>
          <a:lstStyle/>
          <a:p>
            <a:pPr>
              <a:lnSpc>
                <a:spcPct val="100000"/>
              </a:lnSpc>
              <a:spcBef>
                <a:spcPts val="30"/>
              </a:spcBef>
            </a:pPr>
            <a:endParaRPr sz="2200" dirty="0">
              <a:latin typeface="Times New Roman"/>
              <a:cs typeface="Times New Roman"/>
            </a:endParaRPr>
          </a:p>
          <a:p>
            <a:pPr marL="91440">
              <a:lnSpc>
                <a:spcPct val="100000"/>
              </a:lnSpc>
            </a:pPr>
            <a:r>
              <a:rPr sz="2400" b="1" dirty="0">
                <a:solidFill>
                  <a:srgbClr val="FFC000"/>
                </a:solidFill>
                <a:latin typeface="Arial"/>
                <a:cs typeface="Arial"/>
              </a:rPr>
              <a:t>Manage</a:t>
            </a:r>
            <a:r>
              <a:rPr sz="2400" b="1" spc="-20" dirty="0">
                <a:solidFill>
                  <a:srgbClr val="FFC000"/>
                </a:solidFill>
                <a:latin typeface="Arial"/>
                <a:cs typeface="Arial"/>
              </a:rPr>
              <a:t> </a:t>
            </a:r>
            <a:r>
              <a:rPr sz="2400" b="1" dirty="0">
                <a:solidFill>
                  <a:srgbClr val="FFC000"/>
                </a:solidFill>
                <a:latin typeface="Arial"/>
                <a:cs typeface="Arial"/>
              </a:rPr>
              <a:t>nicotine</a:t>
            </a:r>
            <a:r>
              <a:rPr sz="2400" b="1" spc="-15" dirty="0">
                <a:solidFill>
                  <a:srgbClr val="FFC000"/>
                </a:solidFill>
                <a:latin typeface="Arial"/>
                <a:cs typeface="Arial"/>
              </a:rPr>
              <a:t> </a:t>
            </a:r>
            <a:r>
              <a:rPr sz="2400" b="1" spc="-5" dirty="0">
                <a:solidFill>
                  <a:srgbClr val="FFC000"/>
                </a:solidFill>
                <a:latin typeface="Arial"/>
                <a:cs typeface="Arial"/>
              </a:rPr>
              <a:t>dependence</a:t>
            </a:r>
            <a:r>
              <a:rPr sz="2400" b="1" spc="-25" dirty="0">
                <a:solidFill>
                  <a:srgbClr val="FFC000"/>
                </a:solidFill>
                <a:latin typeface="Arial"/>
                <a:cs typeface="Arial"/>
              </a:rPr>
              <a:t> </a:t>
            </a:r>
            <a:r>
              <a:rPr sz="2400" b="1" spc="5" dirty="0">
                <a:solidFill>
                  <a:srgbClr val="FFC000"/>
                </a:solidFill>
                <a:latin typeface="Arial"/>
                <a:cs typeface="Arial"/>
              </a:rPr>
              <a:t>well</a:t>
            </a:r>
            <a:endParaRPr sz="2400" b="1" dirty="0">
              <a:latin typeface="Arial"/>
              <a:cs typeface="Arial"/>
            </a:endParaRPr>
          </a:p>
          <a:p>
            <a:pPr>
              <a:lnSpc>
                <a:spcPct val="100000"/>
              </a:lnSpc>
              <a:spcBef>
                <a:spcPts val="30"/>
              </a:spcBef>
            </a:pPr>
            <a:endParaRPr lang="en-AU" sz="1850" dirty="0">
              <a:latin typeface="Arial"/>
              <a:cs typeface="Arial"/>
            </a:endParaRPr>
          </a:p>
          <a:p>
            <a:pPr marL="91440">
              <a:lnSpc>
                <a:spcPct val="100000"/>
              </a:lnSpc>
            </a:pPr>
            <a:r>
              <a:rPr sz="2000" b="1" dirty="0">
                <a:solidFill>
                  <a:schemeClr val="accent1">
                    <a:lumMod val="20000"/>
                    <a:lumOff val="80000"/>
                  </a:schemeClr>
                </a:solidFill>
                <a:latin typeface="Arial"/>
                <a:cs typeface="Arial"/>
              </a:rPr>
              <a:t>=</a:t>
            </a:r>
            <a:r>
              <a:rPr sz="2000" b="1" spc="-15" dirty="0">
                <a:solidFill>
                  <a:schemeClr val="accent1">
                    <a:lumMod val="20000"/>
                    <a:lumOff val="80000"/>
                  </a:schemeClr>
                </a:solidFill>
                <a:latin typeface="Arial"/>
                <a:cs typeface="Arial"/>
              </a:rPr>
              <a:t> </a:t>
            </a:r>
            <a:r>
              <a:rPr sz="2000" b="1" spc="-5" dirty="0">
                <a:solidFill>
                  <a:schemeClr val="accent1">
                    <a:lumMod val="20000"/>
                    <a:lumOff val="80000"/>
                  </a:schemeClr>
                </a:solidFill>
                <a:latin typeface="Arial"/>
                <a:cs typeface="Arial"/>
              </a:rPr>
              <a:t>minimal </a:t>
            </a:r>
            <a:r>
              <a:rPr sz="2000" b="1" dirty="0">
                <a:solidFill>
                  <a:schemeClr val="accent1">
                    <a:lumMod val="20000"/>
                    <a:lumOff val="80000"/>
                  </a:schemeClr>
                </a:solidFill>
                <a:latin typeface="Arial"/>
                <a:cs typeface="Arial"/>
              </a:rPr>
              <a:t>withdrawal</a:t>
            </a:r>
            <a:r>
              <a:rPr sz="2000" b="1" spc="-55" dirty="0">
                <a:solidFill>
                  <a:schemeClr val="accent1">
                    <a:lumMod val="20000"/>
                    <a:lumOff val="80000"/>
                  </a:schemeClr>
                </a:solidFill>
                <a:latin typeface="Arial"/>
                <a:cs typeface="Arial"/>
              </a:rPr>
              <a:t> </a:t>
            </a:r>
            <a:r>
              <a:rPr sz="2000" b="1" spc="-5" dirty="0">
                <a:solidFill>
                  <a:schemeClr val="accent1">
                    <a:lumMod val="20000"/>
                    <a:lumOff val="80000"/>
                  </a:schemeClr>
                </a:solidFill>
                <a:latin typeface="Arial"/>
                <a:cs typeface="Arial"/>
              </a:rPr>
              <a:t>symptoms</a:t>
            </a:r>
            <a:endParaRPr sz="2000" dirty="0">
              <a:solidFill>
                <a:schemeClr val="accent1">
                  <a:lumMod val="20000"/>
                  <a:lumOff val="80000"/>
                </a:schemeClr>
              </a:solidFill>
              <a:latin typeface="Arial"/>
              <a:cs typeface="Arial"/>
            </a:endParaRPr>
          </a:p>
          <a:p>
            <a:pPr marL="91440">
              <a:lnSpc>
                <a:spcPct val="100000"/>
              </a:lnSpc>
            </a:pPr>
            <a:r>
              <a:rPr sz="2000" b="1" dirty="0">
                <a:solidFill>
                  <a:srgbClr val="92D050"/>
                </a:solidFill>
                <a:latin typeface="Arial"/>
                <a:cs typeface="Arial"/>
              </a:rPr>
              <a:t>=</a:t>
            </a:r>
            <a:r>
              <a:rPr sz="2000" b="1" spc="-10" dirty="0">
                <a:solidFill>
                  <a:srgbClr val="92D050"/>
                </a:solidFill>
                <a:latin typeface="Arial"/>
                <a:cs typeface="Arial"/>
              </a:rPr>
              <a:t> </a:t>
            </a:r>
            <a:r>
              <a:rPr sz="2000" b="1" dirty="0">
                <a:solidFill>
                  <a:srgbClr val="92D050"/>
                </a:solidFill>
                <a:latin typeface="Arial"/>
                <a:cs typeface="Arial"/>
              </a:rPr>
              <a:t>patient</a:t>
            </a:r>
            <a:r>
              <a:rPr sz="2000" b="1" spc="-15" dirty="0">
                <a:solidFill>
                  <a:srgbClr val="92D050"/>
                </a:solidFill>
                <a:latin typeface="Arial"/>
                <a:cs typeface="Arial"/>
              </a:rPr>
              <a:t> </a:t>
            </a:r>
            <a:r>
              <a:rPr sz="2000" b="1" spc="-5" dirty="0">
                <a:solidFill>
                  <a:srgbClr val="92D050"/>
                </a:solidFill>
                <a:latin typeface="Arial"/>
                <a:cs typeface="Arial"/>
              </a:rPr>
              <a:t>more comfortable</a:t>
            </a:r>
            <a:endParaRPr sz="2000" dirty="0">
              <a:latin typeface="Arial"/>
              <a:cs typeface="Arial"/>
            </a:endParaRPr>
          </a:p>
          <a:p>
            <a:pPr marL="91440">
              <a:lnSpc>
                <a:spcPct val="100000"/>
              </a:lnSpc>
              <a:spcBef>
                <a:spcPts val="5"/>
              </a:spcBef>
            </a:pPr>
            <a:r>
              <a:rPr sz="2100" b="1" dirty="0">
                <a:solidFill>
                  <a:schemeClr val="bg1"/>
                </a:solidFill>
                <a:latin typeface="Arial"/>
                <a:cs typeface="Arial"/>
              </a:rPr>
              <a:t>=</a:t>
            </a:r>
            <a:r>
              <a:rPr sz="2100" b="1" spc="-15" dirty="0">
                <a:solidFill>
                  <a:schemeClr val="bg1"/>
                </a:solidFill>
                <a:latin typeface="Arial"/>
                <a:cs typeface="Arial"/>
              </a:rPr>
              <a:t> </a:t>
            </a:r>
            <a:r>
              <a:rPr sz="2100" b="1" spc="-5" dirty="0">
                <a:solidFill>
                  <a:schemeClr val="bg1"/>
                </a:solidFill>
                <a:latin typeface="Arial"/>
                <a:cs typeface="Arial"/>
              </a:rPr>
              <a:t>less likely </a:t>
            </a:r>
            <a:r>
              <a:rPr sz="2100" b="1" dirty="0">
                <a:solidFill>
                  <a:schemeClr val="bg1"/>
                </a:solidFill>
                <a:latin typeface="Arial"/>
                <a:cs typeface="Arial"/>
              </a:rPr>
              <a:t>to go</a:t>
            </a:r>
            <a:r>
              <a:rPr sz="2100" b="1" spc="-15" dirty="0">
                <a:solidFill>
                  <a:schemeClr val="bg1"/>
                </a:solidFill>
                <a:latin typeface="Arial"/>
                <a:cs typeface="Arial"/>
              </a:rPr>
              <a:t> </a:t>
            </a:r>
            <a:r>
              <a:rPr sz="2100" b="1" dirty="0">
                <a:solidFill>
                  <a:schemeClr val="bg1"/>
                </a:solidFill>
                <a:latin typeface="Arial"/>
                <a:cs typeface="Arial"/>
              </a:rPr>
              <a:t>out</a:t>
            </a:r>
            <a:r>
              <a:rPr sz="2100" b="1" spc="-15" dirty="0">
                <a:solidFill>
                  <a:schemeClr val="bg1"/>
                </a:solidFill>
                <a:latin typeface="Arial"/>
                <a:cs typeface="Arial"/>
              </a:rPr>
              <a:t> </a:t>
            </a:r>
            <a:r>
              <a:rPr sz="2100" b="1" dirty="0">
                <a:solidFill>
                  <a:schemeClr val="bg1"/>
                </a:solidFill>
                <a:latin typeface="Arial"/>
                <a:cs typeface="Arial"/>
              </a:rPr>
              <a:t>and</a:t>
            </a:r>
            <a:r>
              <a:rPr sz="2100" b="1" spc="-5" dirty="0">
                <a:solidFill>
                  <a:schemeClr val="bg1"/>
                </a:solidFill>
                <a:latin typeface="Arial"/>
                <a:cs typeface="Arial"/>
              </a:rPr>
              <a:t> smoke</a:t>
            </a:r>
            <a:endParaRPr lang="en-AU" sz="2100" b="1" spc="-5" dirty="0">
              <a:solidFill>
                <a:schemeClr val="bg1"/>
              </a:solidFill>
              <a:latin typeface="Arial"/>
              <a:cs typeface="Arial"/>
            </a:endParaRPr>
          </a:p>
          <a:p>
            <a:pPr marL="91440">
              <a:lnSpc>
                <a:spcPct val="100000"/>
              </a:lnSpc>
              <a:spcBef>
                <a:spcPts val="5"/>
              </a:spcBef>
            </a:pPr>
            <a:endParaRPr sz="2000" dirty="0">
              <a:latin typeface="Arial"/>
              <a:cs typeface="Arial"/>
            </a:endParaRPr>
          </a:p>
        </p:txBody>
      </p:sp>
      <p:pic>
        <p:nvPicPr>
          <p:cNvPr id="1026" name="Picture 2" descr="Free Woman in Black Jacket Stock Photo">
            <a:extLst>
              <a:ext uri="{FF2B5EF4-FFF2-40B4-BE49-F238E27FC236}">
                <a16:creationId xmlns:a16="http://schemas.microsoft.com/office/drawing/2014/main" id="{A70B856B-978D-4138-8707-75C8793CF44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8720"/>
                    </a14:imgEffect>
                    <a14:imgEffect>
                      <a14:brightnessContrast bright="32000"/>
                    </a14:imgEffect>
                  </a14:imgLayer>
                </a14:imgProps>
              </a:ext>
              <a:ext uri="{28A0092B-C50C-407E-A947-70E740481C1C}">
                <a14:useLocalDpi xmlns:a14="http://schemas.microsoft.com/office/drawing/2010/main" val="0"/>
              </a:ext>
            </a:extLst>
          </a:blip>
          <a:srcRect/>
          <a:stretch>
            <a:fillRect/>
          </a:stretch>
        </p:blipFill>
        <p:spPr bwMode="auto">
          <a:xfrm>
            <a:off x="579341" y="1536592"/>
            <a:ext cx="3884929" cy="26526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Diagram 10">
            <a:extLst>
              <a:ext uri="{FF2B5EF4-FFF2-40B4-BE49-F238E27FC236}">
                <a16:creationId xmlns:a16="http://schemas.microsoft.com/office/drawing/2014/main" id="{3E739565-5EDB-48BA-949E-E8997C9F2793}"/>
              </a:ext>
            </a:extLst>
          </p:cNvPr>
          <p:cNvGraphicFramePr/>
          <p:nvPr>
            <p:extLst>
              <p:ext uri="{D42A27DB-BD31-4B8C-83A1-F6EECF244321}">
                <p14:modId xmlns:p14="http://schemas.microsoft.com/office/powerpoint/2010/main" val="3061334616"/>
              </p:ext>
            </p:extLst>
          </p:nvPr>
        </p:nvGraphicFramePr>
        <p:xfrm>
          <a:off x="762000" y="3962400"/>
          <a:ext cx="7620000" cy="31242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6077871" y="2375600"/>
            <a:ext cx="2731007" cy="2771522"/>
          </a:xfrm>
          <a:prstGeom prst="rect">
            <a:avLst/>
          </a:prstGeom>
        </p:spPr>
      </p:pic>
      <p:sp>
        <p:nvSpPr>
          <p:cNvPr id="3" name="object 3"/>
          <p:cNvSpPr txBox="1">
            <a:spLocks noGrp="1"/>
          </p:cNvSpPr>
          <p:nvPr>
            <p:ph type="title"/>
          </p:nvPr>
        </p:nvSpPr>
        <p:spPr>
          <a:xfrm>
            <a:off x="628650" y="790983"/>
            <a:ext cx="7886700" cy="473848"/>
          </a:xfrm>
          <a:prstGeom prst="rect">
            <a:avLst/>
          </a:prstGeom>
        </p:spPr>
        <p:txBody>
          <a:bodyPr vert="horz" wrap="square" lIns="0" tIns="12065" rIns="0" bIns="0" rtlCol="0">
            <a:spAutoFit/>
          </a:bodyPr>
          <a:lstStyle/>
          <a:p>
            <a:pPr marL="12700">
              <a:lnSpc>
                <a:spcPct val="100000"/>
              </a:lnSpc>
              <a:spcBef>
                <a:spcPts val="95"/>
              </a:spcBef>
            </a:pPr>
            <a:r>
              <a:rPr lang="en-AU" sz="3000" spc="-5" dirty="0"/>
              <a:t>2. There’s a policy directive</a:t>
            </a:r>
            <a:endParaRPr sz="3000" spc="-5" dirty="0"/>
          </a:p>
        </p:txBody>
      </p:sp>
      <p:sp>
        <p:nvSpPr>
          <p:cNvPr id="4" name="object 4"/>
          <p:cNvSpPr txBox="1"/>
          <p:nvPr/>
        </p:nvSpPr>
        <p:spPr>
          <a:xfrm>
            <a:off x="544474" y="1614042"/>
            <a:ext cx="7227926" cy="972819"/>
          </a:xfrm>
          <a:prstGeom prst="rect">
            <a:avLst/>
          </a:prstGeom>
        </p:spPr>
        <p:txBody>
          <a:bodyPr vert="horz" wrap="square" lIns="0" tIns="76835" rIns="0" bIns="0" rtlCol="0">
            <a:spAutoFit/>
          </a:bodyPr>
          <a:lstStyle/>
          <a:p>
            <a:pPr marL="238125" marR="5080" indent="-226060">
              <a:lnSpc>
                <a:spcPts val="2110"/>
              </a:lnSpc>
              <a:spcBef>
                <a:spcPts val="605"/>
              </a:spcBef>
              <a:buChar char="•"/>
              <a:tabLst>
                <a:tab pos="238125" algn="l"/>
                <a:tab pos="238760" algn="l"/>
                <a:tab pos="3667125" algn="l"/>
              </a:tabLst>
            </a:pPr>
            <a:r>
              <a:rPr sz="2200" spc="-5" dirty="0">
                <a:latin typeface="Arial MT"/>
                <a:cs typeface="Arial MT"/>
              </a:rPr>
              <a:t>All</a:t>
            </a:r>
            <a:r>
              <a:rPr sz="2200" spc="15" dirty="0">
                <a:latin typeface="Arial MT"/>
                <a:cs typeface="Arial MT"/>
              </a:rPr>
              <a:t> </a:t>
            </a:r>
            <a:r>
              <a:rPr sz="2200" spc="-5" dirty="0">
                <a:latin typeface="Arial MT"/>
                <a:cs typeface="Arial MT"/>
              </a:rPr>
              <a:t>NSW</a:t>
            </a:r>
            <a:r>
              <a:rPr sz="2200" spc="25" dirty="0">
                <a:latin typeface="Arial MT"/>
                <a:cs typeface="Arial MT"/>
              </a:rPr>
              <a:t> </a:t>
            </a:r>
            <a:r>
              <a:rPr sz="2200" spc="-5" dirty="0">
                <a:latin typeface="Arial MT"/>
                <a:cs typeface="Arial MT"/>
              </a:rPr>
              <a:t>facilities,</a:t>
            </a:r>
            <a:r>
              <a:rPr sz="2200" spc="5" dirty="0">
                <a:latin typeface="Arial MT"/>
                <a:cs typeface="Arial MT"/>
              </a:rPr>
              <a:t> </a:t>
            </a:r>
            <a:r>
              <a:rPr sz="2200" spc="-5" dirty="0">
                <a:latin typeface="Arial MT"/>
                <a:cs typeface="Arial MT"/>
              </a:rPr>
              <a:t>grounds	+ vehicles </a:t>
            </a:r>
            <a:r>
              <a:rPr sz="2200" b="1" spc="-5" dirty="0">
                <a:solidFill>
                  <a:srgbClr val="7030A0"/>
                </a:solidFill>
                <a:latin typeface="Arial MT"/>
                <a:cs typeface="Arial MT"/>
              </a:rPr>
              <a:t>smoke</a:t>
            </a:r>
            <a:r>
              <a:rPr sz="2200" spc="-5" dirty="0">
                <a:latin typeface="Arial MT"/>
                <a:cs typeface="Arial MT"/>
              </a:rPr>
              <a:t> free </a:t>
            </a:r>
            <a:r>
              <a:rPr sz="2200" spc="-595" dirty="0">
                <a:latin typeface="Arial MT"/>
                <a:cs typeface="Arial MT"/>
              </a:rPr>
              <a:t> </a:t>
            </a:r>
            <a:r>
              <a:rPr sz="2200" spc="-5" dirty="0">
                <a:latin typeface="Arial MT"/>
                <a:cs typeface="Arial MT"/>
              </a:rPr>
              <a:t>and</a:t>
            </a:r>
            <a:r>
              <a:rPr sz="2200" dirty="0">
                <a:latin typeface="Arial MT"/>
                <a:cs typeface="Arial MT"/>
              </a:rPr>
              <a:t> </a:t>
            </a:r>
            <a:r>
              <a:rPr sz="2200" b="1" spc="-5" dirty="0">
                <a:solidFill>
                  <a:srgbClr val="7030A0"/>
                </a:solidFill>
                <a:latin typeface="Arial MT"/>
                <a:cs typeface="Arial MT"/>
              </a:rPr>
              <a:t>e-cigarette</a:t>
            </a:r>
            <a:r>
              <a:rPr sz="2200" b="1" spc="15" dirty="0">
                <a:solidFill>
                  <a:srgbClr val="7030A0"/>
                </a:solidFill>
                <a:latin typeface="Arial MT"/>
                <a:cs typeface="Arial MT"/>
              </a:rPr>
              <a:t> </a:t>
            </a:r>
            <a:r>
              <a:rPr sz="2200" b="1" spc="-5" dirty="0">
                <a:solidFill>
                  <a:srgbClr val="7030A0"/>
                </a:solidFill>
                <a:latin typeface="Arial MT"/>
                <a:cs typeface="Arial MT"/>
              </a:rPr>
              <a:t>vapour</a:t>
            </a:r>
            <a:r>
              <a:rPr sz="2200" b="1" spc="25" dirty="0">
                <a:solidFill>
                  <a:srgbClr val="7030A0"/>
                </a:solidFill>
                <a:latin typeface="Arial MT"/>
                <a:cs typeface="Arial MT"/>
              </a:rPr>
              <a:t> </a:t>
            </a:r>
            <a:r>
              <a:rPr sz="2200" spc="-5" dirty="0">
                <a:latin typeface="Arial MT"/>
                <a:cs typeface="Arial MT"/>
              </a:rPr>
              <a:t>free</a:t>
            </a:r>
            <a:endParaRPr sz="2200" dirty="0">
              <a:latin typeface="Arial MT"/>
              <a:cs typeface="Arial MT"/>
            </a:endParaRPr>
          </a:p>
          <a:p>
            <a:pPr marL="238125" indent="-226060">
              <a:lnSpc>
                <a:spcPct val="100000"/>
              </a:lnSpc>
              <a:spcBef>
                <a:spcPts val="95"/>
              </a:spcBef>
              <a:buChar char="•"/>
              <a:tabLst>
                <a:tab pos="238125" algn="l"/>
                <a:tab pos="238760" algn="l"/>
              </a:tabLst>
            </a:pPr>
            <a:r>
              <a:rPr lang="en-AU" sz="2200" spc="-5" dirty="0">
                <a:latin typeface="Arial MT"/>
                <a:cs typeface="Arial MT"/>
              </a:rPr>
              <a:t>Smoke free health care p</a:t>
            </a:r>
            <a:r>
              <a:rPr sz="2200" spc="-5" dirty="0" err="1">
                <a:latin typeface="Arial MT"/>
                <a:cs typeface="Arial MT"/>
              </a:rPr>
              <a:t>olicy</a:t>
            </a:r>
            <a:r>
              <a:rPr sz="2200" spc="-35" dirty="0">
                <a:latin typeface="Arial MT"/>
                <a:cs typeface="Arial MT"/>
              </a:rPr>
              <a:t> </a:t>
            </a:r>
            <a:r>
              <a:rPr sz="2200" spc="-5" dirty="0">
                <a:latin typeface="Arial MT"/>
                <a:cs typeface="Arial MT"/>
              </a:rPr>
              <a:t>mandates:</a:t>
            </a:r>
            <a:endParaRPr sz="2200" dirty="0">
              <a:latin typeface="Arial MT"/>
              <a:cs typeface="Arial MT"/>
            </a:endParaRPr>
          </a:p>
        </p:txBody>
      </p:sp>
      <p:sp>
        <p:nvSpPr>
          <p:cNvPr id="5" name="object 5"/>
          <p:cNvSpPr txBox="1"/>
          <p:nvPr/>
        </p:nvSpPr>
        <p:spPr>
          <a:xfrm>
            <a:off x="520410" y="5334000"/>
            <a:ext cx="5545429" cy="616194"/>
          </a:xfrm>
          <a:prstGeom prst="rect">
            <a:avLst/>
          </a:prstGeom>
        </p:spPr>
        <p:txBody>
          <a:bodyPr vert="horz" wrap="square" lIns="0" tIns="76835" rIns="0" bIns="0" rtlCol="0">
            <a:spAutoFit/>
          </a:bodyPr>
          <a:lstStyle/>
          <a:p>
            <a:pPr marL="238125" marR="5080" indent="-226060">
              <a:lnSpc>
                <a:spcPts val="2110"/>
              </a:lnSpc>
              <a:buChar char="•"/>
              <a:tabLst>
                <a:tab pos="238125" algn="l"/>
                <a:tab pos="238760" algn="l"/>
              </a:tabLst>
            </a:pPr>
            <a:r>
              <a:rPr sz="2200" spc="-5" dirty="0">
                <a:latin typeface="Arial MT"/>
                <a:cs typeface="Arial MT"/>
              </a:rPr>
              <a:t>May</a:t>
            </a:r>
            <a:r>
              <a:rPr sz="2200" spc="5" dirty="0">
                <a:latin typeface="Arial MT"/>
                <a:cs typeface="Arial MT"/>
              </a:rPr>
              <a:t> </a:t>
            </a:r>
            <a:r>
              <a:rPr sz="2200" spc="-5" dirty="0">
                <a:latin typeface="Arial MT"/>
                <a:cs typeface="Arial MT"/>
              </a:rPr>
              <a:t>seem</a:t>
            </a:r>
            <a:r>
              <a:rPr sz="2200" spc="5" dirty="0">
                <a:latin typeface="Arial MT"/>
                <a:cs typeface="Arial MT"/>
              </a:rPr>
              <a:t> </a:t>
            </a:r>
            <a:r>
              <a:rPr sz="2200" spc="-5" dirty="0">
                <a:latin typeface="Arial MT"/>
                <a:cs typeface="Arial MT"/>
              </a:rPr>
              <a:t>low priority,</a:t>
            </a:r>
            <a:r>
              <a:rPr sz="2200" spc="5" dirty="0">
                <a:latin typeface="Arial MT"/>
                <a:cs typeface="Arial MT"/>
              </a:rPr>
              <a:t> </a:t>
            </a:r>
            <a:r>
              <a:rPr sz="2200" spc="-10" dirty="0">
                <a:latin typeface="Arial MT"/>
                <a:cs typeface="Arial MT"/>
              </a:rPr>
              <a:t>but</a:t>
            </a:r>
            <a:r>
              <a:rPr sz="2200" dirty="0">
                <a:latin typeface="Arial MT"/>
                <a:cs typeface="Arial MT"/>
              </a:rPr>
              <a:t> </a:t>
            </a:r>
            <a:r>
              <a:rPr sz="2200" spc="-5" dirty="0">
                <a:latin typeface="Arial MT"/>
                <a:cs typeface="Arial MT"/>
              </a:rPr>
              <a:t>it’s high</a:t>
            </a:r>
            <a:r>
              <a:rPr sz="2200" dirty="0">
                <a:latin typeface="Arial MT"/>
                <a:cs typeface="Arial MT"/>
              </a:rPr>
              <a:t> </a:t>
            </a:r>
            <a:r>
              <a:rPr sz="2200" spc="-5" dirty="0">
                <a:latin typeface="Arial MT"/>
                <a:cs typeface="Arial MT"/>
              </a:rPr>
              <a:t>priority.</a:t>
            </a:r>
            <a:r>
              <a:rPr sz="2200" spc="5" dirty="0">
                <a:latin typeface="Arial MT"/>
                <a:cs typeface="Arial MT"/>
              </a:rPr>
              <a:t> </a:t>
            </a:r>
            <a:r>
              <a:rPr sz="2200" spc="-5" dirty="0">
                <a:latin typeface="Arial MT"/>
                <a:cs typeface="Arial MT"/>
              </a:rPr>
              <a:t>Your </a:t>
            </a:r>
            <a:r>
              <a:rPr sz="2200" spc="-595" dirty="0">
                <a:latin typeface="Arial MT"/>
                <a:cs typeface="Arial MT"/>
              </a:rPr>
              <a:t> </a:t>
            </a:r>
            <a:r>
              <a:rPr sz="2200" spc="-5" dirty="0">
                <a:latin typeface="Arial MT"/>
                <a:cs typeface="Arial MT"/>
              </a:rPr>
              <a:t>efforts</a:t>
            </a:r>
            <a:r>
              <a:rPr sz="2200" spc="10" dirty="0">
                <a:latin typeface="Arial MT"/>
                <a:cs typeface="Arial MT"/>
              </a:rPr>
              <a:t> </a:t>
            </a:r>
            <a:r>
              <a:rPr sz="2200" u="heavy" spc="-5" dirty="0">
                <a:uFill>
                  <a:solidFill>
                    <a:srgbClr val="000000"/>
                  </a:solidFill>
                </a:uFill>
                <a:latin typeface="Arial MT"/>
                <a:cs typeface="Arial MT"/>
              </a:rPr>
              <a:t>really</a:t>
            </a:r>
            <a:r>
              <a:rPr sz="2200" u="heavy" dirty="0">
                <a:uFill>
                  <a:solidFill>
                    <a:srgbClr val="000000"/>
                  </a:solidFill>
                </a:uFill>
                <a:latin typeface="Arial MT"/>
                <a:cs typeface="Arial MT"/>
              </a:rPr>
              <a:t> </a:t>
            </a:r>
            <a:r>
              <a:rPr sz="2200" u="heavy" spc="-5" dirty="0">
                <a:uFill>
                  <a:solidFill>
                    <a:srgbClr val="000000"/>
                  </a:solidFill>
                </a:uFill>
                <a:latin typeface="Arial MT"/>
                <a:cs typeface="Arial MT"/>
              </a:rPr>
              <a:t>do</a:t>
            </a:r>
            <a:r>
              <a:rPr sz="2200" spc="10" dirty="0">
                <a:latin typeface="Arial MT"/>
                <a:cs typeface="Arial MT"/>
              </a:rPr>
              <a:t> </a:t>
            </a:r>
            <a:r>
              <a:rPr sz="2200" spc="-5" dirty="0">
                <a:latin typeface="Arial MT"/>
                <a:cs typeface="Arial MT"/>
              </a:rPr>
              <a:t>help long</a:t>
            </a:r>
            <a:r>
              <a:rPr sz="2200" spc="5" dirty="0">
                <a:latin typeface="Arial MT"/>
                <a:cs typeface="Arial MT"/>
              </a:rPr>
              <a:t> </a:t>
            </a:r>
            <a:r>
              <a:rPr sz="2200" spc="-5" dirty="0">
                <a:latin typeface="Arial MT"/>
                <a:cs typeface="Arial MT"/>
              </a:rPr>
              <a:t>term</a:t>
            </a:r>
            <a:endParaRPr sz="2200" dirty="0">
              <a:latin typeface="Arial MT"/>
              <a:cs typeface="Arial MT"/>
            </a:endParaRPr>
          </a:p>
        </p:txBody>
      </p:sp>
      <p:sp>
        <p:nvSpPr>
          <p:cNvPr id="6" name="object 6"/>
          <p:cNvSpPr/>
          <p:nvPr/>
        </p:nvSpPr>
        <p:spPr>
          <a:xfrm>
            <a:off x="6331839" y="3133470"/>
            <a:ext cx="2251710" cy="760730"/>
          </a:xfrm>
          <a:custGeom>
            <a:avLst/>
            <a:gdLst/>
            <a:ahLst/>
            <a:cxnLst/>
            <a:rect l="l" t="t" r="r" b="b"/>
            <a:pathLst>
              <a:path w="2251709" h="760729">
                <a:moveTo>
                  <a:pt x="65532" y="441325"/>
                </a:moveTo>
                <a:lnTo>
                  <a:pt x="0" y="457707"/>
                </a:lnTo>
                <a:lnTo>
                  <a:pt x="75564" y="760221"/>
                </a:lnTo>
                <a:lnTo>
                  <a:pt x="151002" y="741426"/>
                </a:lnTo>
                <a:lnTo>
                  <a:pt x="103759" y="552576"/>
                </a:lnTo>
                <a:lnTo>
                  <a:pt x="256601" y="552576"/>
                </a:lnTo>
                <a:lnTo>
                  <a:pt x="268388" y="529208"/>
                </a:lnTo>
                <a:lnTo>
                  <a:pt x="190881" y="529208"/>
                </a:lnTo>
                <a:lnTo>
                  <a:pt x="65532" y="441325"/>
                </a:lnTo>
                <a:close/>
              </a:path>
              <a:path w="2251709" h="760729">
                <a:moveTo>
                  <a:pt x="358645" y="508888"/>
                </a:moveTo>
                <a:lnTo>
                  <a:pt x="278638" y="508888"/>
                </a:lnTo>
                <a:lnTo>
                  <a:pt x="325755" y="697864"/>
                </a:lnTo>
                <a:lnTo>
                  <a:pt x="401065" y="679068"/>
                </a:lnTo>
                <a:lnTo>
                  <a:pt x="358645" y="508888"/>
                </a:lnTo>
                <a:close/>
              </a:path>
              <a:path w="2251709" h="760729">
                <a:moveTo>
                  <a:pt x="256601" y="552576"/>
                </a:moveTo>
                <a:lnTo>
                  <a:pt x="103759" y="552576"/>
                </a:lnTo>
                <a:lnTo>
                  <a:pt x="209168" y="626998"/>
                </a:lnTo>
                <a:lnTo>
                  <a:pt x="220471" y="624204"/>
                </a:lnTo>
                <a:lnTo>
                  <a:pt x="256601" y="552576"/>
                </a:lnTo>
                <a:close/>
              </a:path>
              <a:path w="2251709" h="760729">
                <a:moveTo>
                  <a:pt x="325628" y="376427"/>
                </a:moveTo>
                <a:lnTo>
                  <a:pt x="260095" y="392811"/>
                </a:lnTo>
                <a:lnTo>
                  <a:pt x="190881" y="529208"/>
                </a:lnTo>
                <a:lnTo>
                  <a:pt x="268388" y="529208"/>
                </a:lnTo>
                <a:lnTo>
                  <a:pt x="278638" y="508888"/>
                </a:lnTo>
                <a:lnTo>
                  <a:pt x="358645" y="508888"/>
                </a:lnTo>
                <a:lnTo>
                  <a:pt x="325628" y="376427"/>
                </a:lnTo>
                <a:close/>
              </a:path>
              <a:path w="2251709" h="760729">
                <a:moveTo>
                  <a:pt x="598637" y="478135"/>
                </a:moveTo>
                <a:lnTo>
                  <a:pt x="509901" y="478135"/>
                </a:lnTo>
                <a:lnTo>
                  <a:pt x="522859" y="481710"/>
                </a:lnTo>
                <a:lnTo>
                  <a:pt x="531911" y="490811"/>
                </a:lnTo>
                <a:lnTo>
                  <a:pt x="537083" y="505459"/>
                </a:lnTo>
                <a:lnTo>
                  <a:pt x="500933" y="527510"/>
                </a:lnTo>
                <a:lnTo>
                  <a:pt x="473249" y="546226"/>
                </a:lnTo>
                <a:lnTo>
                  <a:pt x="443230" y="573658"/>
                </a:lnTo>
                <a:lnTo>
                  <a:pt x="434850" y="608837"/>
                </a:lnTo>
                <a:lnTo>
                  <a:pt x="436753" y="621029"/>
                </a:lnTo>
                <a:lnTo>
                  <a:pt x="462280" y="651890"/>
                </a:lnTo>
                <a:lnTo>
                  <a:pt x="494784" y="658748"/>
                </a:lnTo>
                <a:lnTo>
                  <a:pt x="506476" y="656843"/>
                </a:lnTo>
                <a:lnTo>
                  <a:pt x="523031" y="651204"/>
                </a:lnTo>
                <a:lnTo>
                  <a:pt x="538813" y="642683"/>
                </a:lnTo>
                <a:lnTo>
                  <a:pt x="553856" y="631305"/>
                </a:lnTo>
                <a:lnTo>
                  <a:pt x="568197" y="617092"/>
                </a:lnTo>
                <a:lnTo>
                  <a:pt x="640730" y="617092"/>
                </a:lnTo>
                <a:lnTo>
                  <a:pt x="646558" y="613028"/>
                </a:lnTo>
                <a:lnTo>
                  <a:pt x="520064" y="613028"/>
                </a:lnTo>
                <a:lnTo>
                  <a:pt x="514604" y="612012"/>
                </a:lnTo>
                <a:lnTo>
                  <a:pt x="504316" y="605535"/>
                </a:lnTo>
                <a:lnTo>
                  <a:pt x="501014" y="600963"/>
                </a:lnTo>
                <a:lnTo>
                  <a:pt x="499617" y="594994"/>
                </a:lnTo>
                <a:lnTo>
                  <a:pt x="498661" y="588160"/>
                </a:lnTo>
                <a:lnTo>
                  <a:pt x="499395" y="581564"/>
                </a:lnTo>
                <a:lnTo>
                  <a:pt x="531629" y="546905"/>
                </a:lnTo>
                <a:lnTo>
                  <a:pt x="545084" y="537717"/>
                </a:lnTo>
                <a:lnTo>
                  <a:pt x="613472" y="537717"/>
                </a:lnTo>
                <a:lnTo>
                  <a:pt x="598637" y="478135"/>
                </a:lnTo>
                <a:close/>
              </a:path>
              <a:path w="2251709" h="760729">
                <a:moveTo>
                  <a:pt x="640730" y="617092"/>
                </a:moveTo>
                <a:lnTo>
                  <a:pt x="568197" y="617092"/>
                </a:lnTo>
                <a:lnTo>
                  <a:pt x="575028" y="626044"/>
                </a:lnTo>
                <a:lnTo>
                  <a:pt x="584263" y="631364"/>
                </a:lnTo>
                <a:lnTo>
                  <a:pt x="595880" y="633041"/>
                </a:lnTo>
                <a:lnTo>
                  <a:pt x="609854" y="631062"/>
                </a:lnTo>
                <a:lnTo>
                  <a:pt x="623883" y="626322"/>
                </a:lnTo>
                <a:lnTo>
                  <a:pt x="637793" y="619140"/>
                </a:lnTo>
                <a:lnTo>
                  <a:pt x="640730" y="617092"/>
                </a:lnTo>
                <a:close/>
              </a:path>
              <a:path w="2251709" h="760729">
                <a:moveTo>
                  <a:pt x="613472" y="537717"/>
                </a:moveTo>
                <a:lnTo>
                  <a:pt x="545084" y="537717"/>
                </a:lnTo>
                <a:lnTo>
                  <a:pt x="557530" y="587247"/>
                </a:lnTo>
                <a:lnTo>
                  <a:pt x="550479" y="596181"/>
                </a:lnTo>
                <a:lnTo>
                  <a:pt x="542845" y="603186"/>
                </a:lnTo>
                <a:lnTo>
                  <a:pt x="534616" y="608286"/>
                </a:lnTo>
                <a:lnTo>
                  <a:pt x="525780" y="611504"/>
                </a:lnTo>
                <a:lnTo>
                  <a:pt x="520064" y="613028"/>
                </a:lnTo>
                <a:lnTo>
                  <a:pt x="646558" y="613028"/>
                </a:lnTo>
                <a:lnTo>
                  <a:pt x="651609" y="609506"/>
                </a:lnTo>
                <a:lnTo>
                  <a:pt x="665353" y="597407"/>
                </a:lnTo>
                <a:lnTo>
                  <a:pt x="661271" y="581024"/>
                </a:lnTo>
                <a:lnTo>
                  <a:pt x="628014" y="581024"/>
                </a:lnTo>
                <a:lnTo>
                  <a:pt x="623315" y="577087"/>
                </a:lnTo>
                <a:lnTo>
                  <a:pt x="620903" y="567562"/>
                </a:lnTo>
                <a:lnTo>
                  <a:pt x="613472" y="537717"/>
                </a:lnTo>
                <a:close/>
              </a:path>
              <a:path w="2251709" h="760729">
                <a:moveTo>
                  <a:pt x="708660" y="385063"/>
                </a:moveTo>
                <a:lnTo>
                  <a:pt x="644397" y="401065"/>
                </a:lnTo>
                <a:lnTo>
                  <a:pt x="695325" y="605535"/>
                </a:lnTo>
                <a:lnTo>
                  <a:pt x="759713" y="589533"/>
                </a:lnTo>
                <a:lnTo>
                  <a:pt x="726820" y="457580"/>
                </a:lnTo>
                <a:lnTo>
                  <a:pt x="734175" y="440054"/>
                </a:lnTo>
                <a:lnTo>
                  <a:pt x="742696" y="426719"/>
                </a:lnTo>
                <a:lnTo>
                  <a:pt x="752359" y="417575"/>
                </a:lnTo>
                <a:lnTo>
                  <a:pt x="760101" y="414019"/>
                </a:lnTo>
                <a:lnTo>
                  <a:pt x="715899" y="414019"/>
                </a:lnTo>
                <a:lnTo>
                  <a:pt x="708660" y="385063"/>
                </a:lnTo>
                <a:close/>
              </a:path>
              <a:path w="2251709" h="760729">
                <a:moveTo>
                  <a:pt x="656463" y="561720"/>
                </a:moveTo>
                <a:lnTo>
                  <a:pt x="628014" y="581024"/>
                </a:lnTo>
                <a:lnTo>
                  <a:pt x="661271" y="581024"/>
                </a:lnTo>
                <a:lnTo>
                  <a:pt x="656463" y="561720"/>
                </a:lnTo>
                <a:close/>
              </a:path>
              <a:path w="2251709" h="760729">
                <a:moveTo>
                  <a:pt x="864082" y="411692"/>
                </a:moveTo>
                <a:lnTo>
                  <a:pt x="777714" y="411692"/>
                </a:lnTo>
                <a:lnTo>
                  <a:pt x="789606" y="416893"/>
                </a:lnTo>
                <a:lnTo>
                  <a:pt x="798808" y="428214"/>
                </a:lnTo>
                <a:lnTo>
                  <a:pt x="805307" y="445642"/>
                </a:lnTo>
                <a:lnTo>
                  <a:pt x="836421" y="570356"/>
                </a:lnTo>
                <a:lnTo>
                  <a:pt x="900684" y="554354"/>
                </a:lnTo>
                <a:lnTo>
                  <a:pt x="868171" y="424179"/>
                </a:lnTo>
                <a:lnTo>
                  <a:pt x="864082" y="411692"/>
                </a:lnTo>
                <a:close/>
              </a:path>
              <a:path w="2251709" h="760729">
                <a:moveTo>
                  <a:pt x="534314" y="428105"/>
                </a:moveTo>
                <a:lnTo>
                  <a:pt x="495427" y="433704"/>
                </a:lnTo>
                <a:lnTo>
                  <a:pt x="450691" y="451437"/>
                </a:lnTo>
                <a:lnTo>
                  <a:pt x="413004" y="480694"/>
                </a:lnTo>
                <a:lnTo>
                  <a:pt x="426212" y="533145"/>
                </a:lnTo>
                <a:lnTo>
                  <a:pt x="440043" y="513760"/>
                </a:lnTo>
                <a:lnTo>
                  <a:pt x="455803" y="498459"/>
                </a:lnTo>
                <a:lnTo>
                  <a:pt x="473467" y="487229"/>
                </a:lnTo>
                <a:lnTo>
                  <a:pt x="493013" y="480059"/>
                </a:lnTo>
                <a:lnTo>
                  <a:pt x="509901" y="478135"/>
                </a:lnTo>
                <a:lnTo>
                  <a:pt x="598637" y="478135"/>
                </a:lnTo>
                <a:lnTo>
                  <a:pt x="597662" y="474217"/>
                </a:lnTo>
                <a:lnTo>
                  <a:pt x="585420" y="448385"/>
                </a:lnTo>
                <a:lnTo>
                  <a:pt x="564308" y="433006"/>
                </a:lnTo>
                <a:lnTo>
                  <a:pt x="534314" y="428105"/>
                </a:lnTo>
                <a:close/>
              </a:path>
              <a:path w="2251709" h="760729">
                <a:moveTo>
                  <a:pt x="789638" y="361559"/>
                </a:moveTo>
                <a:lnTo>
                  <a:pt x="740457" y="381349"/>
                </a:lnTo>
                <a:lnTo>
                  <a:pt x="715899" y="414019"/>
                </a:lnTo>
                <a:lnTo>
                  <a:pt x="760101" y="414019"/>
                </a:lnTo>
                <a:lnTo>
                  <a:pt x="763142" y="412623"/>
                </a:lnTo>
                <a:lnTo>
                  <a:pt x="777714" y="411692"/>
                </a:lnTo>
                <a:lnTo>
                  <a:pt x="864082" y="411692"/>
                </a:lnTo>
                <a:lnTo>
                  <a:pt x="862433" y="406653"/>
                </a:lnTo>
                <a:lnTo>
                  <a:pt x="832358" y="371220"/>
                </a:lnTo>
                <a:lnTo>
                  <a:pt x="804545" y="361902"/>
                </a:lnTo>
                <a:lnTo>
                  <a:pt x="789638" y="361559"/>
                </a:lnTo>
                <a:close/>
              </a:path>
              <a:path w="2251709" h="760729">
                <a:moveTo>
                  <a:pt x="1017857" y="306720"/>
                </a:moveTo>
                <a:lnTo>
                  <a:pt x="969859" y="317182"/>
                </a:lnTo>
                <a:lnTo>
                  <a:pt x="937855" y="340994"/>
                </a:lnTo>
                <a:lnTo>
                  <a:pt x="918019" y="376689"/>
                </a:lnTo>
                <a:lnTo>
                  <a:pt x="913638" y="418409"/>
                </a:lnTo>
                <a:lnTo>
                  <a:pt x="917447" y="441198"/>
                </a:lnTo>
                <a:lnTo>
                  <a:pt x="934783" y="481377"/>
                </a:lnTo>
                <a:lnTo>
                  <a:pt x="963930" y="510412"/>
                </a:lnTo>
                <a:lnTo>
                  <a:pt x="1000315" y="525557"/>
                </a:lnTo>
                <a:lnTo>
                  <a:pt x="1019651" y="526772"/>
                </a:lnTo>
                <a:lnTo>
                  <a:pt x="1039749" y="523747"/>
                </a:lnTo>
                <a:lnTo>
                  <a:pt x="1055040" y="518582"/>
                </a:lnTo>
                <a:lnTo>
                  <a:pt x="1068736" y="511095"/>
                </a:lnTo>
                <a:lnTo>
                  <a:pt x="1080861" y="501298"/>
                </a:lnTo>
                <a:lnTo>
                  <a:pt x="1091438" y="489203"/>
                </a:lnTo>
                <a:lnTo>
                  <a:pt x="1159795" y="489203"/>
                </a:lnTo>
                <a:lnTo>
                  <a:pt x="1156888" y="477565"/>
                </a:lnTo>
                <a:lnTo>
                  <a:pt x="1036764" y="477565"/>
                </a:lnTo>
                <a:lnTo>
                  <a:pt x="1026477" y="476742"/>
                </a:lnTo>
                <a:lnTo>
                  <a:pt x="992679" y="450643"/>
                </a:lnTo>
                <a:lnTo>
                  <a:pt x="980219" y="411468"/>
                </a:lnTo>
                <a:lnTo>
                  <a:pt x="979566" y="398113"/>
                </a:lnTo>
                <a:lnTo>
                  <a:pt x="981033" y="386044"/>
                </a:lnTo>
                <a:lnTo>
                  <a:pt x="1007044" y="352925"/>
                </a:lnTo>
                <a:lnTo>
                  <a:pt x="1124376" y="347408"/>
                </a:lnTo>
                <a:lnTo>
                  <a:pt x="1115002" y="309879"/>
                </a:lnTo>
                <a:lnTo>
                  <a:pt x="1046734" y="309879"/>
                </a:lnTo>
                <a:lnTo>
                  <a:pt x="1032134" y="307472"/>
                </a:lnTo>
                <a:lnTo>
                  <a:pt x="1017857" y="306720"/>
                </a:lnTo>
                <a:close/>
              </a:path>
              <a:path w="2251709" h="760729">
                <a:moveTo>
                  <a:pt x="1159795" y="489203"/>
                </a:moveTo>
                <a:lnTo>
                  <a:pt x="1091438" y="489203"/>
                </a:lnTo>
                <a:lnTo>
                  <a:pt x="1095629" y="505713"/>
                </a:lnTo>
                <a:lnTo>
                  <a:pt x="1159890" y="489584"/>
                </a:lnTo>
                <a:lnTo>
                  <a:pt x="1159795" y="489203"/>
                </a:lnTo>
                <a:close/>
              </a:path>
              <a:path w="2251709" h="760729">
                <a:moveTo>
                  <a:pt x="1124376" y="347408"/>
                </a:moveTo>
                <a:lnTo>
                  <a:pt x="1037193" y="347408"/>
                </a:lnTo>
                <a:lnTo>
                  <a:pt x="1047057" y="348888"/>
                </a:lnTo>
                <a:lnTo>
                  <a:pt x="1057147" y="351916"/>
                </a:lnTo>
                <a:lnTo>
                  <a:pt x="1081532" y="449579"/>
                </a:lnTo>
                <a:lnTo>
                  <a:pt x="1074126" y="459297"/>
                </a:lnTo>
                <a:lnTo>
                  <a:pt x="1066006" y="466931"/>
                </a:lnTo>
                <a:lnTo>
                  <a:pt x="1057171" y="472493"/>
                </a:lnTo>
                <a:lnTo>
                  <a:pt x="1047622" y="475995"/>
                </a:lnTo>
                <a:lnTo>
                  <a:pt x="1036764" y="477565"/>
                </a:lnTo>
                <a:lnTo>
                  <a:pt x="1156888" y="477565"/>
                </a:lnTo>
                <a:lnTo>
                  <a:pt x="1124376" y="347408"/>
                </a:lnTo>
                <a:close/>
              </a:path>
              <a:path w="2251709" h="760729">
                <a:moveTo>
                  <a:pt x="1084326" y="187070"/>
                </a:moveTo>
                <a:lnTo>
                  <a:pt x="1020063" y="203073"/>
                </a:lnTo>
                <a:lnTo>
                  <a:pt x="1046734" y="309879"/>
                </a:lnTo>
                <a:lnTo>
                  <a:pt x="1115002" y="309879"/>
                </a:lnTo>
                <a:lnTo>
                  <a:pt x="1084326" y="187070"/>
                </a:lnTo>
                <a:close/>
              </a:path>
              <a:path w="2251709" h="760729">
                <a:moveTo>
                  <a:pt x="1351239" y="290302"/>
                </a:moveTo>
                <a:lnTo>
                  <a:pt x="1262503" y="290302"/>
                </a:lnTo>
                <a:lnTo>
                  <a:pt x="1275461" y="293877"/>
                </a:lnTo>
                <a:lnTo>
                  <a:pt x="1284513" y="302978"/>
                </a:lnTo>
                <a:lnTo>
                  <a:pt x="1289685" y="317626"/>
                </a:lnTo>
                <a:lnTo>
                  <a:pt x="1253609" y="339677"/>
                </a:lnTo>
                <a:lnTo>
                  <a:pt x="1225962" y="358393"/>
                </a:lnTo>
                <a:lnTo>
                  <a:pt x="1195959" y="385825"/>
                </a:lnTo>
                <a:lnTo>
                  <a:pt x="1187512" y="421004"/>
                </a:lnTo>
                <a:lnTo>
                  <a:pt x="1189482" y="433196"/>
                </a:lnTo>
                <a:lnTo>
                  <a:pt x="1214882" y="464057"/>
                </a:lnTo>
                <a:lnTo>
                  <a:pt x="1247386" y="470915"/>
                </a:lnTo>
                <a:lnTo>
                  <a:pt x="1259078" y="469011"/>
                </a:lnTo>
                <a:lnTo>
                  <a:pt x="1275651" y="463371"/>
                </a:lnTo>
                <a:lnTo>
                  <a:pt x="1291463" y="454850"/>
                </a:lnTo>
                <a:lnTo>
                  <a:pt x="1306512" y="443472"/>
                </a:lnTo>
                <a:lnTo>
                  <a:pt x="1320800" y="429259"/>
                </a:lnTo>
                <a:lnTo>
                  <a:pt x="1393381" y="429259"/>
                </a:lnTo>
                <a:lnTo>
                  <a:pt x="1399211" y="425195"/>
                </a:lnTo>
                <a:lnTo>
                  <a:pt x="1272666" y="425195"/>
                </a:lnTo>
                <a:lnTo>
                  <a:pt x="1267206" y="424179"/>
                </a:lnTo>
                <a:lnTo>
                  <a:pt x="1251359" y="400635"/>
                </a:lnTo>
                <a:lnTo>
                  <a:pt x="1251421" y="399414"/>
                </a:lnTo>
                <a:lnTo>
                  <a:pt x="1273222" y="367379"/>
                </a:lnTo>
                <a:lnTo>
                  <a:pt x="1297686" y="349884"/>
                </a:lnTo>
                <a:lnTo>
                  <a:pt x="1366074" y="349884"/>
                </a:lnTo>
                <a:lnTo>
                  <a:pt x="1351239" y="290302"/>
                </a:lnTo>
                <a:close/>
              </a:path>
              <a:path w="2251709" h="760729">
                <a:moveTo>
                  <a:pt x="1393381" y="429259"/>
                </a:moveTo>
                <a:lnTo>
                  <a:pt x="1320800" y="429259"/>
                </a:lnTo>
                <a:lnTo>
                  <a:pt x="1327630" y="438211"/>
                </a:lnTo>
                <a:lnTo>
                  <a:pt x="1336865" y="443531"/>
                </a:lnTo>
                <a:lnTo>
                  <a:pt x="1348482" y="445208"/>
                </a:lnTo>
                <a:lnTo>
                  <a:pt x="1362456" y="443229"/>
                </a:lnTo>
                <a:lnTo>
                  <a:pt x="1376503" y="438489"/>
                </a:lnTo>
                <a:lnTo>
                  <a:pt x="1390443" y="431307"/>
                </a:lnTo>
                <a:lnTo>
                  <a:pt x="1393381" y="429259"/>
                </a:lnTo>
                <a:close/>
              </a:path>
              <a:path w="2251709" h="760729">
                <a:moveTo>
                  <a:pt x="1366074" y="349884"/>
                </a:moveTo>
                <a:lnTo>
                  <a:pt x="1297686" y="349884"/>
                </a:lnTo>
                <a:lnTo>
                  <a:pt x="1310132" y="399414"/>
                </a:lnTo>
                <a:lnTo>
                  <a:pt x="1303081" y="408348"/>
                </a:lnTo>
                <a:lnTo>
                  <a:pt x="1295447" y="415353"/>
                </a:lnTo>
                <a:lnTo>
                  <a:pt x="1287218" y="420453"/>
                </a:lnTo>
                <a:lnTo>
                  <a:pt x="1278382" y="423671"/>
                </a:lnTo>
                <a:lnTo>
                  <a:pt x="1272666" y="425195"/>
                </a:lnTo>
                <a:lnTo>
                  <a:pt x="1399211" y="425195"/>
                </a:lnTo>
                <a:lnTo>
                  <a:pt x="1404264" y="421673"/>
                </a:lnTo>
                <a:lnTo>
                  <a:pt x="1417955" y="409575"/>
                </a:lnTo>
                <a:lnTo>
                  <a:pt x="1413842" y="393064"/>
                </a:lnTo>
                <a:lnTo>
                  <a:pt x="1380616" y="393064"/>
                </a:lnTo>
                <a:lnTo>
                  <a:pt x="1375917" y="389254"/>
                </a:lnTo>
                <a:lnTo>
                  <a:pt x="1373505" y="379729"/>
                </a:lnTo>
                <a:lnTo>
                  <a:pt x="1366074" y="349884"/>
                </a:lnTo>
                <a:close/>
              </a:path>
              <a:path w="2251709" h="760729">
                <a:moveTo>
                  <a:pt x="1484319" y="255269"/>
                </a:moveTo>
                <a:lnTo>
                  <a:pt x="1415922" y="255269"/>
                </a:lnTo>
                <a:lnTo>
                  <a:pt x="1437896" y="342907"/>
                </a:lnTo>
                <a:lnTo>
                  <a:pt x="1461111" y="386351"/>
                </a:lnTo>
                <a:lnTo>
                  <a:pt x="1501584" y="403336"/>
                </a:lnTo>
                <a:lnTo>
                  <a:pt x="1518201" y="403060"/>
                </a:lnTo>
                <a:lnTo>
                  <a:pt x="1564782" y="389350"/>
                </a:lnTo>
                <a:lnTo>
                  <a:pt x="1592580" y="372237"/>
                </a:lnTo>
                <a:lnTo>
                  <a:pt x="1586949" y="349527"/>
                </a:lnTo>
                <a:lnTo>
                  <a:pt x="1533798" y="349527"/>
                </a:lnTo>
                <a:lnTo>
                  <a:pt x="1527206" y="349408"/>
                </a:lnTo>
                <a:lnTo>
                  <a:pt x="1501266" y="323468"/>
                </a:lnTo>
                <a:lnTo>
                  <a:pt x="1484319" y="255269"/>
                </a:lnTo>
                <a:close/>
              </a:path>
              <a:path w="2251709" h="760729">
                <a:moveTo>
                  <a:pt x="1409064" y="373888"/>
                </a:moveTo>
                <a:lnTo>
                  <a:pt x="1380616" y="393064"/>
                </a:lnTo>
                <a:lnTo>
                  <a:pt x="1413842" y="393064"/>
                </a:lnTo>
                <a:lnTo>
                  <a:pt x="1409064" y="373888"/>
                </a:lnTo>
                <a:close/>
              </a:path>
              <a:path w="2251709" h="760729">
                <a:moveTo>
                  <a:pt x="1727962" y="133524"/>
                </a:moveTo>
                <a:lnTo>
                  <a:pt x="1681734" y="137540"/>
                </a:lnTo>
                <a:lnTo>
                  <a:pt x="1638125" y="156178"/>
                </a:lnTo>
                <a:lnTo>
                  <a:pt x="1606422" y="187198"/>
                </a:lnTo>
                <a:lnTo>
                  <a:pt x="1590024" y="227218"/>
                </a:lnTo>
                <a:lnTo>
                  <a:pt x="1589043" y="249936"/>
                </a:lnTo>
                <a:lnTo>
                  <a:pt x="1592580" y="272668"/>
                </a:lnTo>
                <a:lnTo>
                  <a:pt x="1611407" y="313515"/>
                </a:lnTo>
                <a:lnTo>
                  <a:pt x="1644141" y="341502"/>
                </a:lnTo>
                <a:lnTo>
                  <a:pt x="1686718" y="354456"/>
                </a:lnTo>
                <a:lnTo>
                  <a:pt x="1710078" y="354504"/>
                </a:lnTo>
                <a:lnTo>
                  <a:pt x="1734819" y="350265"/>
                </a:lnTo>
                <a:lnTo>
                  <a:pt x="1757103" y="342900"/>
                </a:lnTo>
                <a:lnTo>
                  <a:pt x="1776857" y="332454"/>
                </a:lnTo>
                <a:lnTo>
                  <a:pt x="1794148" y="318904"/>
                </a:lnTo>
                <a:lnTo>
                  <a:pt x="1799369" y="313049"/>
                </a:lnTo>
                <a:lnTo>
                  <a:pt x="1703703" y="313049"/>
                </a:lnTo>
                <a:lnTo>
                  <a:pt x="1685813" y="303895"/>
                </a:lnTo>
                <a:lnTo>
                  <a:pt x="1671663" y="284716"/>
                </a:lnTo>
                <a:lnTo>
                  <a:pt x="1661287" y="255524"/>
                </a:lnTo>
                <a:lnTo>
                  <a:pt x="1658211" y="239877"/>
                </a:lnTo>
                <a:lnTo>
                  <a:pt x="1657175" y="225790"/>
                </a:lnTo>
                <a:lnTo>
                  <a:pt x="1658161" y="213179"/>
                </a:lnTo>
                <a:lnTo>
                  <a:pt x="1681198" y="179607"/>
                </a:lnTo>
                <a:lnTo>
                  <a:pt x="1712583" y="175041"/>
                </a:lnTo>
                <a:lnTo>
                  <a:pt x="1805160" y="175041"/>
                </a:lnTo>
                <a:lnTo>
                  <a:pt x="1803860" y="172847"/>
                </a:lnTo>
                <a:lnTo>
                  <a:pt x="1788852" y="157225"/>
                </a:lnTo>
                <a:lnTo>
                  <a:pt x="1770380" y="145414"/>
                </a:lnTo>
                <a:lnTo>
                  <a:pt x="1749635" y="137487"/>
                </a:lnTo>
                <a:lnTo>
                  <a:pt x="1727962" y="133524"/>
                </a:lnTo>
                <a:close/>
              </a:path>
              <a:path w="2251709" h="760729">
                <a:moveTo>
                  <a:pt x="1581022" y="325627"/>
                </a:moveTo>
                <a:lnTo>
                  <a:pt x="1540890" y="348361"/>
                </a:lnTo>
                <a:lnTo>
                  <a:pt x="1533798" y="349527"/>
                </a:lnTo>
                <a:lnTo>
                  <a:pt x="1586949" y="349527"/>
                </a:lnTo>
                <a:lnTo>
                  <a:pt x="1581022" y="325627"/>
                </a:lnTo>
                <a:close/>
              </a:path>
              <a:path w="2251709" h="760729">
                <a:moveTo>
                  <a:pt x="1286916" y="240272"/>
                </a:moveTo>
                <a:lnTo>
                  <a:pt x="1248029" y="245871"/>
                </a:lnTo>
                <a:lnTo>
                  <a:pt x="1203356" y="263604"/>
                </a:lnTo>
                <a:lnTo>
                  <a:pt x="1165733" y="292862"/>
                </a:lnTo>
                <a:lnTo>
                  <a:pt x="1178814" y="345313"/>
                </a:lnTo>
                <a:lnTo>
                  <a:pt x="1192698" y="325927"/>
                </a:lnTo>
                <a:lnTo>
                  <a:pt x="1208452" y="310626"/>
                </a:lnTo>
                <a:lnTo>
                  <a:pt x="1226087" y="299396"/>
                </a:lnTo>
                <a:lnTo>
                  <a:pt x="1245615" y="292226"/>
                </a:lnTo>
                <a:lnTo>
                  <a:pt x="1262503" y="290302"/>
                </a:lnTo>
                <a:lnTo>
                  <a:pt x="1351239" y="290302"/>
                </a:lnTo>
                <a:lnTo>
                  <a:pt x="1350264" y="286384"/>
                </a:lnTo>
                <a:lnTo>
                  <a:pt x="1338022" y="260552"/>
                </a:lnTo>
                <a:lnTo>
                  <a:pt x="1316910" y="245173"/>
                </a:lnTo>
                <a:lnTo>
                  <a:pt x="1286916" y="240272"/>
                </a:lnTo>
                <a:close/>
              </a:path>
              <a:path w="2251709" h="760729">
                <a:moveTo>
                  <a:pt x="1805160" y="175041"/>
                </a:moveTo>
                <a:lnTo>
                  <a:pt x="1712583" y="175041"/>
                </a:lnTo>
                <a:lnTo>
                  <a:pt x="1730089" y="183927"/>
                </a:lnTo>
                <a:lnTo>
                  <a:pt x="1743928" y="202576"/>
                </a:lnTo>
                <a:lnTo>
                  <a:pt x="1754124" y="231012"/>
                </a:lnTo>
                <a:lnTo>
                  <a:pt x="1758817" y="262159"/>
                </a:lnTo>
                <a:lnTo>
                  <a:pt x="1755568" y="286067"/>
                </a:lnTo>
                <a:lnTo>
                  <a:pt x="1744390" y="302736"/>
                </a:lnTo>
                <a:lnTo>
                  <a:pt x="1725294" y="312165"/>
                </a:lnTo>
                <a:lnTo>
                  <a:pt x="1703703" y="313049"/>
                </a:lnTo>
                <a:lnTo>
                  <a:pt x="1799369" y="313049"/>
                </a:lnTo>
                <a:lnTo>
                  <a:pt x="1808988" y="302259"/>
                </a:lnTo>
                <a:lnTo>
                  <a:pt x="1820035" y="283259"/>
                </a:lnTo>
                <a:lnTo>
                  <a:pt x="1826103" y="262508"/>
                </a:lnTo>
                <a:lnTo>
                  <a:pt x="1827203" y="240272"/>
                </a:lnTo>
                <a:lnTo>
                  <a:pt x="1827105" y="239140"/>
                </a:lnTo>
                <a:lnTo>
                  <a:pt x="1823339" y="215518"/>
                </a:lnTo>
                <a:lnTo>
                  <a:pt x="1815367" y="192277"/>
                </a:lnTo>
                <a:lnTo>
                  <a:pt x="1805160" y="175041"/>
                </a:lnTo>
                <a:close/>
              </a:path>
              <a:path w="2251709" h="760729">
                <a:moveTo>
                  <a:pt x="1453261" y="130937"/>
                </a:moveTo>
                <a:lnTo>
                  <a:pt x="1445260" y="132841"/>
                </a:lnTo>
                <a:lnTo>
                  <a:pt x="1383538" y="249936"/>
                </a:lnTo>
                <a:lnTo>
                  <a:pt x="1386713" y="262508"/>
                </a:lnTo>
                <a:lnTo>
                  <a:pt x="1415922" y="255269"/>
                </a:lnTo>
                <a:lnTo>
                  <a:pt x="1484319" y="255269"/>
                </a:lnTo>
                <a:lnTo>
                  <a:pt x="1480312" y="239140"/>
                </a:lnTo>
                <a:lnTo>
                  <a:pt x="1554734" y="220599"/>
                </a:lnTo>
                <a:lnTo>
                  <a:pt x="1548420" y="195199"/>
                </a:lnTo>
                <a:lnTo>
                  <a:pt x="1469263" y="195199"/>
                </a:lnTo>
                <a:lnTo>
                  <a:pt x="1453261" y="130937"/>
                </a:lnTo>
                <a:close/>
              </a:path>
              <a:path w="2251709" h="760729">
                <a:moveTo>
                  <a:pt x="1543812" y="176656"/>
                </a:moveTo>
                <a:lnTo>
                  <a:pt x="1469263" y="195199"/>
                </a:lnTo>
                <a:lnTo>
                  <a:pt x="1548420" y="195199"/>
                </a:lnTo>
                <a:lnTo>
                  <a:pt x="1543812" y="176656"/>
                </a:lnTo>
                <a:close/>
              </a:path>
              <a:path w="2251709" h="760729">
                <a:moveTo>
                  <a:pt x="1906651" y="86105"/>
                </a:moveTo>
                <a:lnTo>
                  <a:pt x="1842262" y="102107"/>
                </a:lnTo>
                <a:lnTo>
                  <a:pt x="1893315" y="306577"/>
                </a:lnTo>
                <a:lnTo>
                  <a:pt x="1957705" y="290575"/>
                </a:lnTo>
                <a:lnTo>
                  <a:pt x="1935607" y="202056"/>
                </a:lnTo>
                <a:lnTo>
                  <a:pt x="1935630" y="198082"/>
                </a:lnTo>
                <a:lnTo>
                  <a:pt x="1947896" y="151892"/>
                </a:lnTo>
                <a:lnTo>
                  <a:pt x="1952493" y="144525"/>
                </a:lnTo>
                <a:lnTo>
                  <a:pt x="1921256" y="144525"/>
                </a:lnTo>
                <a:lnTo>
                  <a:pt x="1906651" y="86105"/>
                </a:lnTo>
                <a:close/>
              </a:path>
              <a:path w="2251709" h="760729">
                <a:moveTo>
                  <a:pt x="1981217" y="64063"/>
                </a:moveTo>
                <a:lnTo>
                  <a:pt x="1940607" y="89677"/>
                </a:lnTo>
                <a:lnTo>
                  <a:pt x="1922144" y="144271"/>
                </a:lnTo>
                <a:lnTo>
                  <a:pt x="1921256" y="144525"/>
                </a:lnTo>
                <a:lnTo>
                  <a:pt x="1952493" y="144525"/>
                </a:lnTo>
                <a:lnTo>
                  <a:pt x="1954672" y="141033"/>
                </a:lnTo>
                <a:lnTo>
                  <a:pt x="1963187" y="133413"/>
                </a:lnTo>
                <a:lnTo>
                  <a:pt x="1973453" y="129031"/>
                </a:lnTo>
                <a:lnTo>
                  <a:pt x="1981430" y="128029"/>
                </a:lnTo>
                <a:lnTo>
                  <a:pt x="2015745" y="128029"/>
                </a:lnTo>
                <a:lnTo>
                  <a:pt x="2018918" y="73278"/>
                </a:lnTo>
                <a:lnTo>
                  <a:pt x="2004891" y="68064"/>
                </a:lnTo>
                <a:lnTo>
                  <a:pt x="1992328" y="64992"/>
                </a:lnTo>
                <a:lnTo>
                  <a:pt x="1981217" y="64063"/>
                </a:lnTo>
                <a:close/>
              </a:path>
              <a:path w="2251709" h="760729">
                <a:moveTo>
                  <a:pt x="2015745" y="128029"/>
                </a:moveTo>
                <a:lnTo>
                  <a:pt x="1981430" y="128029"/>
                </a:lnTo>
                <a:lnTo>
                  <a:pt x="1991074" y="128635"/>
                </a:lnTo>
                <a:lnTo>
                  <a:pt x="2002385" y="130835"/>
                </a:lnTo>
                <a:lnTo>
                  <a:pt x="2015363" y="134619"/>
                </a:lnTo>
                <a:lnTo>
                  <a:pt x="2015745" y="128029"/>
                </a:lnTo>
                <a:close/>
              </a:path>
              <a:path w="2251709" h="760729">
                <a:moveTo>
                  <a:pt x="2094357" y="39242"/>
                </a:moveTo>
                <a:lnTo>
                  <a:pt x="2025777" y="56261"/>
                </a:lnTo>
                <a:lnTo>
                  <a:pt x="2148459" y="207390"/>
                </a:lnTo>
                <a:lnTo>
                  <a:pt x="2121281" y="353949"/>
                </a:lnTo>
                <a:lnTo>
                  <a:pt x="2189861" y="336803"/>
                </a:lnTo>
                <a:lnTo>
                  <a:pt x="2226922" y="133730"/>
                </a:lnTo>
                <a:lnTo>
                  <a:pt x="2163953" y="133730"/>
                </a:lnTo>
                <a:lnTo>
                  <a:pt x="2094357" y="39242"/>
                </a:lnTo>
                <a:close/>
              </a:path>
              <a:path w="2251709" h="760729">
                <a:moveTo>
                  <a:pt x="2251329" y="0"/>
                </a:moveTo>
                <a:lnTo>
                  <a:pt x="2183891" y="16890"/>
                </a:lnTo>
                <a:lnTo>
                  <a:pt x="2163953" y="133730"/>
                </a:lnTo>
                <a:lnTo>
                  <a:pt x="2226922" y="133730"/>
                </a:lnTo>
                <a:lnTo>
                  <a:pt x="2251329" y="0"/>
                </a:lnTo>
                <a:close/>
              </a:path>
            </a:pathLst>
          </a:custGeom>
          <a:solidFill>
            <a:srgbClr val="00AF50"/>
          </a:solidFill>
        </p:spPr>
        <p:txBody>
          <a:bodyPr wrap="square" lIns="0" tIns="0" rIns="0" bIns="0" rtlCol="0"/>
          <a:lstStyle/>
          <a:p>
            <a:endParaRPr/>
          </a:p>
        </p:txBody>
      </p:sp>
      <p:sp>
        <p:nvSpPr>
          <p:cNvPr id="7" name="object 7"/>
          <p:cNvSpPr txBox="1"/>
          <p:nvPr/>
        </p:nvSpPr>
        <p:spPr>
          <a:xfrm>
            <a:off x="1295400" y="2884915"/>
            <a:ext cx="4343400" cy="2028119"/>
          </a:xfrm>
          <a:prstGeom prst="rect">
            <a:avLst/>
          </a:prstGeom>
          <a:solidFill>
            <a:srgbClr val="0046AC"/>
          </a:solidFill>
        </p:spPr>
        <p:txBody>
          <a:bodyPr vert="horz" wrap="square" lIns="0" tIns="42545" rIns="0" bIns="0" rtlCol="0">
            <a:spAutoFit/>
          </a:bodyPr>
          <a:lstStyle/>
          <a:p>
            <a:pPr marL="322580" marR="561975" indent="-226060">
              <a:lnSpc>
                <a:spcPct val="100000"/>
              </a:lnSpc>
              <a:spcBef>
                <a:spcPts val="335"/>
              </a:spcBef>
            </a:pPr>
            <a:r>
              <a:rPr sz="1900" spc="-5" dirty="0">
                <a:solidFill>
                  <a:srgbClr val="FFFFFF"/>
                </a:solidFill>
                <a:latin typeface="Arial MT"/>
                <a:cs typeface="Arial MT"/>
              </a:rPr>
              <a:t>*</a:t>
            </a:r>
            <a:r>
              <a:rPr sz="1900" b="1" spc="-5" dirty="0">
                <a:solidFill>
                  <a:srgbClr val="FFFFFF"/>
                </a:solidFill>
                <a:latin typeface="Arial"/>
                <a:cs typeface="Arial"/>
              </a:rPr>
              <a:t>All patients </a:t>
            </a:r>
            <a:r>
              <a:rPr sz="1900" spc="10" dirty="0">
                <a:solidFill>
                  <a:srgbClr val="FFFFFF"/>
                </a:solidFill>
                <a:latin typeface="Arial"/>
                <a:cs typeface="Arial"/>
              </a:rPr>
              <a:t>will </a:t>
            </a:r>
            <a:r>
              <a:rPr sz="1900" spc="-5" dirty="0">
                <a:solidFill>
                  <a:srgbClr val="FFFFFF"/>
                </a:solidFill>
                <a:latin typeface="Arial"/>
                <a:cs typeface="Arial"/>
              </a:rPr>
              <a:t>be </a:t>
            </a:r>
            <a:r>
              <a:rPr sz="1900" b="1" spc="-5" dirty="0">
                <a:solidFill>
                  <a:srgbClr val="FFFFFF"/>
                </a:solidFill>
                <a:latin typeface="Arial"/>
                <a:cs typeface="Arial"/>
              </a:rPr>
              <a:t>asked </a:t>
            </a:r>
            <a:r>
              <a:rPr sz="1900" spc="-5" dirty="0">
                <a:solidFill>
                  <a:srgbClr val="FFFFFF"/>
                </a:solidFill>
                <a:latin typeface="Arial"/>
                <a:cs typeface="Arial"/>
              </a:rPr>
              <a:t>about </a:t>
            </a:r>
            <a:r>
              <a:rPr sz="1900" spc="-515" dirty="0">
                <a:solidFill>
                  <a:srgbClr val="FFFFFF"/>
                </a:solidFill>
                <a:latin typeface="Arial"/>
                <a:cs typeface="Arial"/>
              </a:rPr>
              <a:t> </a:t>
            </a:r>
            <a:r>
              <a:rPr sz="1900" spc="-5" dirty="0">
                <a:solidFill>
                  <a:srgbClr val="FFFFFF"/>
                </a:solidFill>
                <a:latin typeface="Arial"/>
                <a:cs typeface="Arial"/>
              </a:rPr>
              <a:t>their</a:t>
            </a:r>
            <a:r>
              <a:rPr sz="1900" spc="-10" dirty="0">
                <a:solidFill>
                  <a:srgbClr val="FFFFFF"/>
                </a:solidFill>
                <a:latin typeface="Arial"/>
                <a:cs typeface="Arial"/>
              </a:rPr>
              <a:t> </a:t>
            </a:r>
            <a:r>
              <a:rPr sz="1900" b="1" spc="-5" dirty="0">
                <a:solidFill>
                  <a:srgbClr val="FFFFFF"/>
                </a:solidFill>
                <a:latin typeface="Arial"/>
                <a:cs typeface="Arial"/>
              </a:rPr>
              <a:t>smoking</a:t>
            </a:r>
            <a:r>
              <a:rPr sz="1900" b="1" spc="15" dirty="0">
                <a:solidFill>
                  <a:srgbClr val="FFFFFF"/>
                </a:solidFill>
                <a:latin typeface="Arial"/>
                <a:cs typeface="Arial"/>
              </a:rPr>
              <a:t> </a:t>
            </a:r>
            <a:r>
              <a:rPr sz="1900" b="1" spc="-5" dirty="0">
                <a:solidFill>
                  <a:srgbClr val="FFFFFF"/>
                </a:solidFill>
                <a:latin typeface="Arial"/>
                <a:cs typeface="Arial"/>
              </a:rPr>
              <a:t>status</a:t>
            </a:r>
            <a:endParaRPr sz="1900" dirty="0">
              <a:latin typeface="Arial"/>
              <a:cs typeface="Arial"/>
            </a:endParaRPr>
          </a:p>
          <a:p>
            <a:pPr marR="371475" algn="r">
              <a:lnSpc>
                <a:spcPct val="100000"/>
              </a:lnSpc>
              <a:spcBef>
                <a:spcPts val="1825"/>
              </a:spcBef>
            </a:pPr>
            <a:r>
              <a:rPr sz="1900" b="1" spc="-5" dirty="0">
                <a:solidFill>
                  <a:srgbClr val="FFFFFF"/>
                </a:solidFill>
                <a:latin typeface="Arial"/>
                <a:cs typeface="Arial"/>
              </a:rPr>
              <a:t>*Those</a:t>
            </a:r>
            <a:r>
              <a:rPr sz="1900" b="1" spc="-10" dirty="0">
                <a:solidFill>
                  <a:srgbClr val="FFFFFF"/>
                </a:solidFill>
                <a:latin typeface="Arial"/>
                <a:cs typeface="Arial"/>
              </a:rPr>
              <a:t> </a:t>
            </a:r>
            <a:r>
              <a:rPr sz="1900" b="1" spc="15" dirty="0">
                <a:solidFill>
                  <a:srgbClr val="FFFFFF"/>
                </a:solidFill>
                <a:latin typeface="Arial"/>
                <a:cs typeface="Arial"/>
              </a:rPr>
              <a:t>who</a:t>
            </a:r>
            <a:r>
              <a:rPr sz="1900" b="1" spc="-50" dirty="0">
                <a:solidFill>
                  <a:srgbClr val="FFFFFF"/>
                </a:solidFill>
                <a:latin typeface="Arial"/>
                <a:cs typeface="Arial"/>
              </a:rPr>
              <a:t> </a:t>
            </a:r>
            <a:r>
              <a:rPr sz="1900" b="1" spc="-5" dirty="0">
                <a:solidFill>
                  <a:srgbClr val="FFFFFF"/>
                </a:solidFill>
                <a:latin typeface="Arial"/>
                <a:cs typeface="Arial"/>
              </a:rPr>
              <a:t>smoke</a:t>
            </a:r>
            <a:r>
              <a:rPr sz="1900" b="1" spc="20" dirty="0">
                <a:solidFill>
                  <a:srgbClr val="FFFFFF"/>
                </a:solidFill>
                <a:latin typeface="Arial"/>
                <a:cs typeface="Arial"/>
              </a:rPr>
              <a:t> </a:t>
            </a:r>
            <a:r>
              <a:rPr sz="1900" b="1" spc="-5" dirty="0">
                <a:solidFill>
                  <a:srgbClr val="FFFFFF"/>
                </a:solidFill>
                <a:uFill>
                  <a:solidFill>
                    <a:srgbClr val="FFFFFF"/>
                  </a:solidFill>
                </a:uFill>
                <a:latin typeface="Arial"/>
                <a:cs typeface="Arial"/>
              </a:rPr>
              <a:t>supported</a:t>
            </a:r>
            <a:endParaRPr sz="1900" dirty="0">
              <a:latin typeface="Arial"/>
              <a:cs typeface="Arial"/>
            </a:endParaRPr>
          </a:p>
          <a:p>
            <a:pPr marR="335280" algn="r">
              <a:lnSpc>
                <a:spcPct val="100000"/>
              </a:lnSpc>
            </a:pPr>
            <a:r>
              <a:rPr sz="1900" b="1" spc="-5" dirty="0">
                <a:solidFill>
                  <a:srgbClr val="FFFFFF"/>
                </a:solidFill>
                <a:latin typeface="Arial"/>
                <a:cs typeface="Arial"/>
              </a:rPr>
              <a:t>to</a:t>
            </a:r>
            <a:r>
              <a:rPr sz="1900" b="1" spc="5" dirty="0">
                <a:solidFill>
                  <a:srgbClr val="FFFFFF"/>
                </a:solidFill>
                <a:latin typeface="Arial"/>
                <a:cs typeface="Arial"/>
              </a:rPr>
              <a:t> </a:t>
            </a:r>
            <a:r>
              <a:rPr sz="1900" b="1" spc="-5" dirty="0">
                <a:solidFill>
                  <a:srgbClr val="FFFFFF"/>
                </a:solidFill>
                <a:latin typeface="Arial"/>
                <a:cs typeface="Arial"/>
              </a:rPr>
              <a:t>manage</a:t>
            </a:r>
            <a:r>
              <a:rPr sz="1900" b="1" spc="10" dirty="0">
                <a:solidFill>
                  <a:srgbClr val="FFFFFF"/>
                </a:solidFill>
                <a:latin typeface="Arial"/>
                <a:cs typeface="Arial"/>
              </a:rPr>
              <a:t> </a:t>
            </a:r>
            <a:r>
              <a:rPr sz="1900" b="1" spc="-5" dirty="0">
                <a:solidFill>
                  <a:srgbClr val="FFFFFF"/>
                </a:solidFill>
                <a:latin typeface="Arial"/>
                <a:cs typeface="Arial"/>
              </a:rPr>
              <a:t>nicotine</a:t>
            </a:r>
            <a:r>
              <a:rPr sz="1900" b="1" spc="15" dirty="0">
                <a:solidFill>
                  <a:srgbClr val="FFFFFF"/>
                </a:solidFill>
                <a:latin typeface="Arial"/>
                <a:cs typeface="Arial"/>
              </a:rPr>
              <a:t> </a:t>
            </a:r>
            <a:r>
              <a:rPr sz="1900" b="1" spc="-5" dirty="0">
                <a:solidFill>
                  <a:srgbClr val="FFFFFF"/>
                </a:solidFill>
                <a:latin typeface="Arial"/>
                <a:cs typeface="Arial"/>
              </a:rPr>
              <a:t>dependence</a:t>
            </a:r>
            <a:endParaRPr lang="en-AU" sz="1900" b="1" spc="-5" dirty="0">
              <a:solidFill>
                <a:srgbClr val="FFFFFF"/>
              </a:solidFill>
              <a:latin typeface="Arial"/>
              <a:cs typeface="Arial"/>
            </a:endParaRPr>
          </a:p>
          <a:p>
            <a:pPr marR="335280" algn="r">
              <a:lnSpc>
                <a:spcPct val="100000"/>
              </a:lnSpc>
            </a:pPr>
            <a:r>
              <a:rPr lang="en-AU" sz="1900" b="1" spc="-5" dirty="0">
                <a:solidFill>
                  <a:srgbClr val="FFFFFF"/>
                </a:solidFill>
                <a:latin typeface="Arial"/>
                <a:cs typeface="Arial"/>
              </a:rPr>
              <a:t>through NRT </a:t>
            </a:r>
            <a:r>
              <a:rPr lang="en-AU" sz="1900" spc="-5" dirty="0">
                <a:solidFill>
                  <a:srgbClr val="FFFFFF"/>
                </a:solidFill>
                <a:latin typeface="Arial"/>
                <a:cs typeface="Arial"/>
              </a:rPr>
              <a:t>where appropriate</a:t>
            </a:r>
          </a:p>
          <a:p>
            <a:pPr marR="335280" algn="r">
              <a:lnSpc>
                <a:spcPct val="100000"/>
              </a:lnSpc>
            </a:pPr>
            <a:endParaRPr lang="en-AU" sz="1900" dirty="0">
              <a:latin typeface="Arial"/>
              <a:cs typeface="Arial"/>
            </a:endParaRPr>
          </a:p>
        </p:txBody>
      </p:sp>
      <p:pic>
        <p:nvPicPr>
          <p:cNvPr id="8" name="Picture 7">
            <a:extLst>
              <a:ext uri="{FF2B5EF4-FFF2-40B4-BE49-F238E27FC236}">
                <a16:creationId xmlns:a16="http://schemas.microsoft.com/office/drawing/2014/main" id="{3BD855BE-7957-4D16-B941-3D4385CE42E3}"/>
              </a:ext>
            </a:extLst>
          </p:cNvPr>
          <p:cNvPicPr>
            <a:picLocks noChangeAspect="1"/>
          </p:cNvPicPr>
          <p:nvPr/>
        </p:nvPicPr>
        <p:blipFill>
          <a:blip r:embed="rId4"/>
          <a:stretch>
            <a:fillRect/>
          </a:stretch>
        </p:blipFill>
        <p:spPr>
          <a:xfrm>
            <a:off x="6049797" y="5209797"/>
            <a:ext cx="967868" cy="96786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628650" y="425857"/>
            <a:ext cx="7886700" cy="473848"/>
          </a:xfrm>
          <a:prstGeom prst="rect">
            <a:avLst/>
          </a:prstGeom>
        </p:spPr>
        <p:txBody>
          <a:bodyPr vert="horz" wrap="square" lIns="0" tIns="12065" rIns="0" bIns="0" rtlCol="0">
            <a:spAutoFit/>
          </a:bodyPr>
          <a:lstStyle/>
          <a:p>
            <a:pPr marL="12700">
              <a:lnSpc>
                <a:spcPct val="100000"/>
              </a:lnSpc>
              <a:spcBef>
                <a:spcPts val="95"/>
              </a:spcBef>
            </a:pPr>
            <a:r>
              <a:rPr lang="en-AU" sz="3000" spc="-5" dirty="0"/>
              <a:t>3. </a:t>
            </a:r>
            <a:r>
              <a:rPr sz="3000" spc="-5" dirty="0"/>
              <a:t>Important</a:t>
            </a:r>
            <a:r>
              <a:rPr sz="3000" spc="25" dirty="0"/>
              <a:t> </a:t>
            </a:r>
            <a:r>
              <a:rPr sz="3000" spc="-5" dirty="0"/>
              <a:t>clinical</a:t>
            </a:r>
            <a:r>
              <a:rPr sz="3000" spc="-10" dirty="0"/>
              <a:t> </a:t>
            </a:r>
            <a:r>
              <a:rPr sz="3000" spc="-5" dirty="0"/>
              <a:t>issue</a:t>
            </a:r>
          </a:p>
        </p:txBody>
      </p:sp>
      <p:sp>
        <p:nvSpPr>
          <p:cNvPr id="4" name="object 4"/>
          <p:cNvSpPr txBox="1"/>
          <p:nvPr/>
        </p:nvSpPr>
        <p:spPr>
          <a:xfrm>
            <a:off x="319120" y="1404240"/>
            <a:ext cx="8836912" cy="950260"/>
          </a:xfrm>
          <a:prstGeom prst="rect">
            <a:avLst/>
          </a:prstGeom>
        </p:spPr>
        <p:txBody>
          <a:bodyPr vert="horz" wrap="square" lIns="0" tIns="11430" rIns="0" bIns="0" rtlCol="0">
            <a:spAutoFit/>
          </a:bodyPr>
          <a:lstStyle/>
          <a:p>
            <a:pPr marR="5080">
              <a:lnSpc>
                <a:spcPct val="125099"/>
              </a:lnSpc>
              <a:spcBef>
                <a:spcPts val="90"/>
              </a:spcBef>
              <a:buSzPct val="95000"/>
              <a:tabLst>
                <a:tab pos="102870" algn="l"/>
              </a:tabLst>
            </a:pPr>
            <a:r>
              <a:rPr sz="2400" b="1" dirty="0">
                <a:latin typeface="Arial"/>
                <a:cs typeface="Arial"/>
              </a:rPr>
              <a:t>Tobacco – </a:t>
            </a:r>
            <a:r>
              <a:rPr lang="en-AU" sz="2400" b="1" dirty="0">
                <a:latin typeface="Arial"/>
                <a:cs typeface="Arial"/>
              </a:rPr>
              <a:t>Still l</a:t>
            </a:r>
            <a:r>
              <a:rPr sz="2400" b="1" dirty="0" err="1">
                <a:latin typeface="Arial"/>
                <a:cs typeface="Arial"/>
              </a:rPr>
              <a:t>eading</a:t>
            </a:r>
            <a:r>
              <a:rPr sz="2400" b="1" dirty="0">
                <a:latin typeface="Arial"/>
                <a:cs typeface="Arial"/>
              </a:rPr>
              <a:t> cause of death in NSW </a:t>
            </a:r>
            <a:r>
              <a:rPr lang="en-AU" sz="1100" dirty="0">
                <a:solidFill>
                  <a:schemeClr val="bg2"/>
                </a:solidFill>
                <a:latin typeface="Arial"/>
                <a:cs typeface="Arial"/>
              </a:rPr>
              <a:t>(</a:t>
            </a:r>
            <a:r>
              <a:rPr lang="en-AU" sz="1100" dirty="0" err="1">
                <a:solidFill>
                  <a:schemeClr val="bg2"/>
                </a:solidFill>
                <a:latin typeface="Arial"/>
                <a:cs typeface="Arial"/>
              </a:rPr>
              <a:t>Healthstats</a:t>
            </a:r>
            <a:r>
              <a:rPr lang="en-AU" sz="1100" dirty="0">
                <a:solidFill>
                  <a:schemeClr val="bg2"/>
                </a:solidFill>
                <a:latin typeface="Arial"/>
                <a:cs typeface="Arial"/>
              </a:rPr>
              <a:t> July 2024)</a:t>
            </a:r>
          </a:p>
          <a:p>
            <a:pPr>
              <a:lnSpc>
                <a:spcPct val="100000"/>
              </a:lnSpc>
              <a:spcBef>
                <a:spcPts val="35"/>
              </a:spcBef>
              <a:buFont typeface="Arial MT"/>
              <a:buChar char="•"/>
            </a:pPr>
            <a:endParaRPr sz="3100" dirty="0">
              <a:solidFill>
                <a:schemeClr val="bg2">
                  <a:lumMod val="50000"/>
                </a:schemeClr>
              </a:solidFill>
              <a:latin typeface="Arial MT"/>
              <a:cs typeface="Arial MT"/>
            </a:endParaRPr>
          </a:p>
        </p:txBody>
      </p:sp>
      <p:sp>
        <p:nvSpPr>
          <p:cNvPr id="6" name="TextBox 5">
            <a:extLst>
              <a:ext uri="{FF2B5EF4-FFF2-40B4-BE49-F238E27FC236}">
                <a16:creationId xmlns:a16="http://schemas.microsoft.com/office/drawing/2014/main" id="{7F034B29-D7EF-4EE2-989E-DFB747F6226B}"/>
              </a:ext>
            </a:extLst>
          </p:cNvPr>
          <p:cNvSpPr txBox="1"/>
          <p:nvPr/>
        </p:nvSpPr>
        <p:spPr>
          <a:xfrm>
            <a:off x="355215" y="2066141"/>
            <a:ext cx="7036185" cy="1590179"/>
          </a:xfrm>
          <a:prstGeom prst="rect">
            <a:avLst/>
          </a:prstGeom>
          <a:solidFill>
            <a:schemeClr val="accent6">
              <a:lumMod val="20000"/>
              <a:lumOff val="80000"/>
            </a:schemeClr>
          </a:solidFill>
        </p:spPr>
        <p:txBody>
          <a:bodyPr wrap="square" rtlCol="0">
            <a:spAutoFit/>
          </a:bodyPr>
          <a:lstStyle/>
          <a:p>
            <a:pPr marR="5080" lvl="0">
              <a:spcBef>
                <a:spcPts val="90"/>
              </a:spcBef>
              <a:buSzPct val="95000"/>
              <a:tabLst>
                <a:tab pos="102870" algn="l"/>
              </a:tabLst>
            </a:pPr>
            <a:r>
              <a:rPr lang="en-US" sz="2400" b="1" spc="5" dirty="0">
                <a:solidFill>
                  <a:srgbClr val="7030A0"/>
                </a:solidFill>
                <a:latin typeface="Arial"/>
                <a:cs typeface="Arial"/>
              </a:rPr>
              <a:t>If you smoke in Australia: </a:t>
            </a:r>
            <a:r>
              <a:rPr lang="en-US" sz="1000" dirty="0">
                <a:solidFill>
                  <a:schemeClr val="bg2"/>
                </a:solidFill>
                <a:latin typeface="Arial MT"/>
                <a:cs typeface="Arial MT"/>
              </a:rPr>
              <a:t>Arena et.al 2024 </a:t>
            </a:r>
          </a:p>
          <a:p>
            <a:pPr marR="5080" lvl="0">
              <a:spcBef>
                <a:spcPts val="90"/>
              </a:spcBef>
              <a:buSzPct val="95000"/>
              <a:tabLst>
                <a:tab pos="102870" algn="l"/>
              </a:tabLst>
            </a:pPr>
            <a:endParaRPr lang="en-US" sz="1000" dirty="0">
              <a:solidFill>
                <a:schemeClr val="bg2"/>
              </a:solidFill>
              <a:latin typeface="Arial MT"/>
              <a:cs typeface="Arial MT"/>
            </a:endParaRPr>
          </a:p>
          <a:p>
            <a:pPr marR="5080" lvl="0">
              <a:spcBef>
                <a:spcPts val="90"/>
              </a:spcBef>
              <a:buSzPct val="95000"/>
              <a:tabLst>
                <a:tab pos="102870" algn="l"/>
              </a:tabLst>
            </a:pPr>
            <a:r>
              <a:rPr lang="en-US" sz="2000" b="1" dirty="0">
                <a:solidFill>
                  <a:srgbClr val="AAA7A1">
                    <a:lumMod val="50000"/>
                  </a:srgbClr>
                </a:solidFill>
                <a:latin typeface="Arial MT"/>
                <a:cs typeface="Arial MT"/>
              </a:rPr>
              <a:t>Length of hospital stay longer </a:t>
            </a:r>
            <a:r>
              <a:rPr lang="en-US" sz="2000" i="1" dirty="0">
                <a:solidFill>
                  <a:srgbClr val="000000"/>
                </a:solidFill>
                <a:latin typeface="Arial MT"/>
                <a:cs typeface="Arial MT"/>
              </a:rPr>
              <a:t>6.1 vs 4.7 days</a:t>
            </a:r>
          </a:p>
          <a:p>
            <a:pPr marR="5080" lvl="0">
              <a:spcBef>
                <a:spcPts val="90"/>
              </a:spcBef>
              <a:buSzPct val="95000"/>
              <a:tabLst>
                <a:tab pos="102870" algn="l"/>
              </a:tabLst>
            </a:pPr>
            <a:r>
              <a:rPr lang="en-US" sz="2000" b="1" dirty="0">
                <a:solidFill>
                  <a:srgbClr val="AAA7A1">
                    <a:lumMod val="50000"/>
                  </a:srgbClr>
                </a:solidFill>
                <a:latin typeface="Arial MT"/>
                <a:cs typeface="Arial MT"/>
              </a:rPr>
              <a:t>Readmission rate </a:t>
            </a:r>
            <a:r>
              <a:rPr lang="en-US" sz="1600" i="1" dirty="0">
                <a:solidFill>
                  <a:srgbClr val="AAA7A1">
                    <a:lumMod val="50000"/>
                  </a:srgbClr>
                </a:solidFill>
                <a:latin typeface="Arial MT"/>
                <a:cs typeface="Arial MT"/>
              </a:rPr>
              <a:t>within 28 days </a:t>
            </a:r>
            <a:r>
              <a:rPr lang="en-US" sz="2000" b="1" dirty="0">
                <a:solidFill>
                  <a:srgbClr val="AAA7A1">
                    <a:lumMod val="50000"/>
                  </a:srgbClr>
                </a:solidFill>
                <a:latin typeface="Arial MT"/>
                <a:cs typeface="Arial MT"/>
              </a:rPr>
              <a:t>higher</a:t>
            </a:r>
            <a:r>
              <a:rPr lang="en-US" sz="2000" i="1" dirty="0">
                <a:solidFill>
                  <a:srgbClr val="AAA7A1">
                    <a:lumMod val="50000"/>
                  </a:srgbClr>
                </a:solidFill>
                <a:latin typeface="Arial MT"/>
                <a:cs typeface="Arial MT"/>
              </a:rPr>
              <a:t> </a:t>
            </a:r>
            <a:r>
              <a:rPr lang="en-US" sz="2000" i="1" dirty="0">
                <a:solidFill>
                  <a:srgbClr val="000000"/>
                </a:solidFill>
                <a:latin typeface="Arial MT"/>
                <a:cs typeface="Arial MT"/>
              </a:rPr>
              <a:t>35% higher odds</a:t>
            </a:r>
            <a:endParaRPr lang="en-US" sz="1000" i="1" dirty="0">
              <a:solidFill>
                <a:srgbClr val="000000"/>
              </a:solidFill>
              <a:latin typeface="Arial MT"/>
              <a:cs typeface="Arial MT"/>
            </a:endParaRPr>
          </a:p>
          <a:p>
            <a:pPr marR="5080" lvl="0">
              <a:spcBef>
                <a:spcPts val="90"/>
              </a:spcBef>
              <a:buSzPct val="95000"/>
              <a:tabLst>
                <a:tab pos="102870" algn="l"/>
              </a:tabLst>
            </a:pPr>
            <a:r>
              <a:rPr lang="en-US" sz="2000" b="1" dirty="0">
                <a:solidFill>
                  <a:srgbClr val="AAA7A1">
                    <a:lumMod val="50000"/>
                  </a:srgbClr>
                </a:solidFill>
                <a:latin typeface="Arial MT"/>
                <a:cs typeface="Arial MT"/>
              </a:rPr>
              <a:t>Disproportionately present to ED </a:t>
            </a:r>
            <a:r>
              <a:rPr lang="en-US" sz="2000" i="1" dirty="0">
                <a:solidFill>
                  <a:srgbClr val="000000"/>
                </a:solidFill>
                <a:latin typeface="Arial MT"/>
                <a:cs typeface="Arial MT"/>
              </a:rPr>
              <a:t>5-6% more </a:t>
            </a:r>
            <a:r>
              <a:rPr lang="en-US" sz="1100" dirty="0">
                <a:solidFill>
                  <a:schemeClr val="bg1">
                    <a:lumMod val="50000"/>
                  </a:schemeClr>
                </a:solidFill>
                <a:latin typeface="Arial MT"/>
                <a:cs typeface="Arial MT"/>
              </a:rPr>
              <a:t>(Weiland et.al </a:t>
            </a:r>
            <a:r>
              <a:rPr lang="en-US" sz="1100" spc="-5" dirty="0">
                <a:solidFill>
                  <a:schemeClr val="bg1">
                    <a:lumMod val="50000"/>
                  </a:schemeClr>
                </a:solidFill>
                <a:latin typeface="Arial MT"/>
                <a:cs typeface="Arial MT"/>
              </a:rPr>
              <a:t>2016) </a:t>
            </a:r>
            <a:endParaRPr lang="en-US" sz="1100" dirty="0">
              <a:solidFill>
                <a:schemeClr val="bg1">
                  <a:lumMod val="50000"/>
                </a:schemeClr>
              </a:solidFill>
              <a:latin typeface="Arial MT"/>
              <a:cs typeface="Arial MT"/>
            </a:endParaRPr>
          </a:p>
        </p:txBody>
      </p:sp>
      <p:sp>
        <p:nvSpPr>
          <p:cNvPr id="7" name="TextBox 6">
            <a:extLst>
              <a:ext uri="{FF2B5EF4-FFF2-40B4-BE49-F238E27FC236}">
                <a16:creationId xmlns:a16="http://schemas.microsoft.com/office/drawing/2014/main" id="{B9A5689A-3458-4EC4-A01D-7916F4987D7F}"/>
              </a:ext>
            </a:extLst>
          </p:cNvPr>
          <p:cNvSpPr txBox="1"/>
          <p:nvPr/>
        </p:nvSpPr>
        <p:spPr>
          <a:xfrm>
            <a:off x="355215" y="4407230"/>
            <a:ext cx="5700680" cy="1677382"/>
          </a:xfrm>
          <a:prstGeom prst="rect">
            <a:avLst/>
          </a:prstGeom>
          <a:solidFill>
            <a:schemeClr val="bg1">
              <a:lumMod val="95000"/>
            </a:schemeClr>
          </a:solidFill>
        </p:spPr>
        <p:txBody>
          <a:bodyPr wrap="square" rtlCol="0">
            <a:spAutoFit/>
          </a:bodyPr>
          <a:lstStyle/>
          <a:p>
            <a:pPr marL="12065" lvl="0">
              <a:buSzPct val="95000"/>
              <a:tabLst>
                <a:tab pos="102870" algn="l"/>
              </a:tabLst>
            </a:pPr>
            <a:r>
              <a:rPr lang="en-US" sz="2000" b="1" dirty="0">
                <a:solidFill>
                  <a:srgbClr val="AAA7A1">
                    <a:lumMod val="50000"/>
                  </a:srgbClr>
                </a:solidFill>
                <a:latin typeface="Arial"/>
                <a:cs typeface="Arial"/>
              </a:rPr>
              <a:t>Post</a:t>
            </a:r>
            <a:r>
              <a:rPr lang="en-US" sz="2000" b="1" spc="-30" dirty="0">
                <a:solidFill>
                  <a:srgbClr val="AAA7A1">
                    <a:lumMod val="50000"/>
                  </a:srgbClr>
                </a:solidFill>
                <a:latin typeface="Arial"/>
                <a:cs typeface="Arial"/>
              </a:rPr>
              <a:t> </a:t>
            </a:r>
            <a:r>
              <a:rPr lang="en-US" sz="2000" b="1" dirty="0">
                <a:solidFill>
                  <a:srgbClr val="AAA7A1">
                    <a:lumMod val="50000"/>
                  </a:srgbClr>
                </a:solidFill>
                <a:latin typeface="Arial"/>
                <a:cs typeface="Arial"/>
              </a:rPr>
              <a:t>surgical</a:t>
            </a:r>
            <a:r>
              <a:rPr lang="en-US" sz="2000" b="1" spc="-35" dirty="0">
                <a:solidFill>
                  <a:srgbClr val="AAA7A1">
                    <a:lumMod val="50000"/>
                  </a:srgbClr>
                </a:solidFill>
                <a:latin typeface="Arial"/>
                <a:cs typeface="Arial"/>
              </a:rPr>
              <a:t> </a:t>
            </a:r>
            <a:r>
              <a:rPr lang="en-US" sz="2000" b="1" dirty="0">
                <a:solidFill>
                  <a:srgbClr val="AAA7A1">
                    <a:lumMod val="50000"/>
                  </a:srgbClr>
                </a:solidFill>
                <a:latin typeface="Arial"/>
                <a:cs typeface="Arial"/>
              </a:rPr>
              <a:t>mortality</a:t>
            </a:r>
            <a:r>
              <a:rPr lang="en-US" sz="2000" b="1" spc="-40" dirty="0">
                <a:solidFill>
                  <a:srgbClr val="AAA7A1">
                    <a:lumMod val="50000"/>
                  </a:srgbClr>
                </a:solidFill>
                <a:latin typeface="Arial"/>
                <a:cs typeface="Arial"/>
              </a:rPr>
              <a:t> </a:t>
            </a:r>
            <a:r>
              <a:rPr lang="en-US" sz="2000" b="1" dirty="0">
                <a:solidFill>
                  <a:srgbClr val="AAA7A1">
                    <a:lumMod val="50000"/>
                  </a:srgbClr>
                </a:solidFill>
                <a:latin typeface="Arial"/>
                <a:cs typeface="Arial"/>
              </a:rPr>
              <a:t>much</a:t>
            </a:r>
            <a:r>
              <a:rPr lang="en-US" sz="2000" b="1" spc="-30" dirty="0">
                <a:solidFill>
                  <a:srgbClr val="AAA7A1">
                    <a:lumMod val="50000"/>
                  </a:srgbClr>
                </a:solidFill>
                <a:latin typeface="Arial"/>
                <a:cs typeface="Arial"/>
              </a:rPr>
              <a:t> </a:t>
            </a:r>
            <a:r>
              <a:rPr lang="en-US" sz="2000" b="1" dirty="0">
                <a:solidFill>
                  <a:srgbClr val="AAA7A1">
                    <a:lumMod val="50000"/>
                  </a:srgbClr>
                </a:solidFill>
                <a:latin typeface="Arial"/>
                <a:cs typeface="Arial"/>
              </a:rPr>
              <a:t>higher</a:t>
            </a:r>
            <a:endParaRPr lang="en-US" sz="2000" b="1" dirty="0">
              <a:solidFill>
                <a:srgbClr val="AAA7A1">
                  <a:lumMod val="50000"/>
                </a:srgbClr>
              </a:solidFill>
              <a:latin typeface="Arial MT"/>
              <a:cs typeface="Arial"/>
            </a:endParaRPr>
          </a:p>
          <a:p>
            <a:pPr marL="12065">
              <a:buSzPct val="95000"/>
              <a:tabLst>
                <a:tab pos="102870" algn="l"/>
              </a:tabLst>
            </a:pPr>
            <a:endParaRPr lang="en-US" sz="1600" i="1" dirty="0">
              <a:solidFill>
                <a:srgbClr val="000000"/>
              </a:solidFill>
              <a:latin typeface="Arial"/>
              <a:cs typeface="Arial"/>
            </a:endParaRPr>
          </a:p>
          <a:p>
            <a:pPr marL="12065">
              <a:buSzPct val="95000"/>
              <a:tabLst>
                <a:tab pos="102870" algn="l"/>
              </a:tabLst>
            </a:pPr>
            <a:r>
              <a:rPr lang="en-US" sz="1600" i="1" dirty="0">
                <a:solidFill>
                  <a:srgbClr val="000000"/>
                </a:solidFill>
                <a:latin typeface="Arial"/>
                <a:cs typeface="Arial"/>
              </a:rPr>
              <a:t>Compared</a:t>
            </a:r>
            <a:r>
              <a:rPr lang="en-US" sz="1600" i="1" spc="-40" dirty="0">
                <a:solidFill>
                  <a:srgbClr val="000000"/>
                </a:solidFill>
                <a:latin typeface="Arial"/>
                <a:cs typeface="Arial"/>
              </a:rPr>
              <a:t> </a:t>
            </a:r>
            <a:r>
              <a:rPr lang="en-US" sz="1600" i="1" dirty="0">
                <a:solidFill>
                  <a:srgbClr val="000000"/>
                </a:solidFill>
                <a:latin typeface="Arial"/>
                <a:cs typeface="Arial"/>
              </a:rPr>
              <a:t>to</a:t>
            </a:r>
            <a:r>
              <a:rPr lang="en-US" sz="1600" i="1" spc="-30" dirty="0">
                <a:solidFill>
                  <a:srgbClr val="000000"/>
                </a:solidFill>
                <a:latin typeface="Arial"/>
                <a:cs typeface="Arial"/>
              </a:rPr>
              <a:t> </a:t>
            </a:r>
            <a:r>
              <a:rPr lang="en-US" sz="1600" i="1" dirty="0">
                <a:solidFill>
                  <a:srgbClr val="000000"/>
                </a:solidFill>
                <a:latin typeface="Arial"/>
                <a:cs typeface="Arial"/>
              </a:rPr>
              <a:t>never</a:t>
            </a:r>
            <a:r>
              <a:rPr lang="en-US" sz="1600" i="1" spc="-35" dirty="0">
                <a:solidFill>
                  <a:srgbClr val="000000"/>
                </a:solidFill>
                <a:latin typeface="Arial"/>
                <a:cs typeface="Arial"/>
              </a:rPr>
              <a:t> </a:t>
            </a:r>
            <a:r>
              <a:rPr lang="en-US" sz="1600" i="1" dirty="0">
                <a:solidFill>
                  <a:srgbClr val="000000"/>
                </a:solidFill>
                <a:latin typeface="Arial"/>
                <a:cs typeface="Arial"/>
              </a:rPr>
              <a:t>smokers:</a:t>
            </a:r>
          </a:p>
          <a:p>
            <a:pPr marL="12065">
              <a:buSzPct val="95000"/>
              <a:tabLst>
                <a:tab pos="102870" algn="l"/>
              </a:tabLst>
            </a:pPr>
            <a:r>
              <a:rPr lang="en-US" sz="2000" dirty="0">
                <a:solidFill>
                  <a:srgbClr val="000000"/>
                </a:solidFill>
                <a:latin typeface="Arial MT"/>
                <a:cs typeface="Arial MT"/>
              </a:rPr>
              <a:t>Death</a:t>
            </a:r>
            <a:r>
              <a:rPr lang="en-US" sz="2000" spc="-20" dirty="0">
                <a:solidFill>
                  <a:srgbClr val="000000"/>
                </a:solidFill>
                <a:latin typeface="Arial MT"/>
                <a:cs typeface="Arial MT"/>
              </a:rPr>
              <a:t> </a:t>
            </a:r>
            <a:r>
              <a:rPr lang="en-US" sz="2000" dirty="0">
                <a:solidFill>
                  <a:srgbClr val="000000"/>
                </a:solidFill>
                <a:latin typeface="Arial MT"/>
                <a:cs typeface="Arial MT"/>
              </a:rPr>
              <a:t>within</a:t>
            </a:r>
            <a:r>
              <a:rPr lang="en-US" sz="2000" spc="-15" dirty="0">
                <a:solidFill>
                  <a:srgbClr val="000000"/>
                </a:solidFill>
                <a:latin typeface="Arial MT"/>
                <a:cs typeface="Arial MT"/>
              </a:rPr>
              <a:t> </a:t>
            </a:r>
            <a:r>
              <a:rPr lang="en-US" sz="2000" dirty="0">
                <a:solidFill>
                  <a:srgbClr val="000000"/>
                </a:solidFill>
                <a:latin typeface="Arial MT"/>
                <a:cs typeface="Arial MT"/>
              </a:rPr>
              <a:t>30</a:t>
            </a:r>
            <a:r>
              <a:rPr lang="en-US" sz="2000" spc="-15" dirty="0">
                <a:solidFill>
                  <a:srgbClr val="000000"/>
                </a:solidFill>
                <a:latin typeface="Arial MT"/>
                <a:cs typeface="Arial MT"/>
              </a:rPr>
              <a:t> </a:t>
            </a:r>
            <a:r>
              <a:rPr lang="en-US" sz="2000" dirty="0">
                <a:solidFill>
                  <a:srgbClr val="000000"/>
                </a:solidFill>
                <a:latin typeface="Arial MT"/>
                <a:cs typeface="Arial MT"/>
              </a:rPr>
              <a:t>days</a:t>
            </a:r>
            <a:r>
              <a:rPr lang="en-US" sz="2000" spc="-15" dirty="0">
                <a:solidFill>
                  <a:srgbClr val="000000"/>
                </a:solidFill>
                <a:latin typeface="Arial MT"/>
                <a:cs typeface="Arial MT"/>
              </a:rPr>
              <a:t> </a:t>
            </a:r>
            <a:r>
              <a:rPr lang="en-US" sz="2000" i="1" dirty="0">
                <a:solidFill>
                  <a:srgbClr val="000000"/>
                </a:solidFill>
                <a:latin typeface="Arial"/>
                <a:cs typeface="Arial"/>
              </a:rPr>
              <a:t>-</a:t>
            </a:r>
            <a:r>
              <a:rPr lang="en-US" sz="2000" i="1" spc="-20" dirty="0">
                <a:solidFill>
                  <a:srgbClr val="000000"/>
                </a:solidFill>
                <a:latin typeface="Arial"/>
                <a:cs typeface="Arial"/>
              </a:rPr>
              <a:t> </a:t>
            </a:r>
            <a:r>
              <a:rPr lang="en-US" sz="2000" i="1" dirty="0">
                <a:solidFill>
                  <a:srgbClr val="000000"/>
                </a:solidFill>
                <a:latin typeface="Arial"/>
                <a:cs typeface="Arial"/>
              </a:rPr>
              <a:t>odds</a:t>
            </a:r>
            <a:r>
              <a:rPr lang="en-US" sz="2000" i="1" spc="-20" dirty="0">
                <a:solidFill>
                  <a:srgbClr val="000000"/>
                </a:solidFill>
                <a:latin typeface="Arial"/>
                <a:cs typeface="Arial"/>
              </a:rPr>
              <a:t> </a:t>
            </a:r>
            <a:r>
              <a:rPr lang="en-US" sz="2000" i="1" dirty="0">
                <a:solidFill>
                  <a:srgbClr val="000000"/>
                </a:solidFill>
                <a:latin typeface="Arial"/>
                <a:cs typeface="Arial"/>
              </a:rPr>
              <a:t>are</a:t>
            </a:r>
            <a:r>
              <a:rPr lang="en-US" sz="2000" i="1" spc="-20" dirty="0">
                <a:solidFill>
                  <a:srgbClr val="000000"/>
                </a:solidFill>
                <a:latin typeface="Arial"/>
                <a:cs typeface="Arial"/>
              </a:rPr>
              <a:t> </a:t>
            </a:r>
            <a:r>
              <a:rPr lang="en-US" sz="2000" i="1" dirty="0">
                <a:solidFill>
                  <a:srgbClr val="000000"/>
                </a:solidFill>
                <a:latin typeface="Arial"/>
                <a:cs typeface="Arial"/>
              </a:rPr>
              <a:t>17%</a:t>
            </a:r>
            <a:r>
              <a:rPr lang="en-US" sz="2000" i="1" spc="-20" dirty="0">
                <a:solidFill>
                  <a:srgbClr val="000000"/>
                </a:solidFill>
                <a:latin typeface="Arial"/>
                <a:cs typeface="Arial"/>
              </a:rPr>
              <a:t> </a:t>
            </a:r>
            <a:r>
              <a:rPr lang="en-US" sz="2000" i="1" dirty="0">
                <a:solidFill>
                  <a:srgbClr val="000000"/>
                </a:solidFill>
                <a:latin typeface="Arial"/>
                <a:cs typeface="Arial"/>
              </a:rPr>
              <a:t>higher</a:t>
            </a:r>
          </a:p>
          <a:p>
            <a:pPr marL="12065">
              <a:buSzPct val="95000"/>
              <a:tabLst>
                <a:tab pos="102870" algn="l"/>
              </a:tabLst>
            </a:pPr>
            <a:r>
              <a:rPr lang="en-US" sz="2000" dirty="0">
                <a:solidFill>
                  <a:srgbClr val="000000"/>
                </a:solidFill>
                <a:latin typeface="Arial MT"/>
                <a:cs typeface="Arial MT"/>
              </a:rPr>
              <a:t>Death</a:t>
            </a:r>
            <a:r>
              <a:rPr lang="en-US" sz="2000" spc="-10" dirty="0">
                <a:solidFill>
                  <a:srgbClr val="000000"/>
                </a:solidFill>
                <a:latin typeface="Arial MT"/>
                <a:cs typeface="Arial MT"/>
              </a:rPr>
              <a:t> </a:t>
            </a:r>
            <a:r>
              <a:rPr lang="en-US" sz="2000" dirty="0">
                <a:solidFill>
                  <a:srgbClr val="000000"/>
                </a:solidFill>
                <a:latin typeface="Arial MT"/>
                <a:cs typeface="Arial MT"/>
              </a:rPr>
              <a:t>within</a:t>
            </a:r>
            <a:r>
              <a:rPr lang="en-US" sz="2000" spc="-5" dirty="0">
                <a:solidFill>
                  <a:srgbClr val="000000"/>
                </a:solidFill>
                <a:latin typeface="Arial MT"/>
                <a:cs typeface="Arial MT"/>
              </a:rPr>
              <a:t> </a:t>
            </a:r>
            <a:r>
              <a:rPr lang="en-US" sz="2000" dirty="0">
                <a:solidFill>
                  <a:srgbClr val="000000"/>
                </a:solidFill>
                <a:latin typeface="Arial MT"/>
                <a:cs typeface="Arial MT"/>
              </a:rPr>
              <a:t>a</a:t>
            </a:r>
            <a:r>
              <a:rPr lang="en-US" sz="2000" spc="-10" dirty="0">
                <a:solidFill>
                  <a:srgbClr val="000000"/>
                </a:solidFill>
                <a:latin typeface="Arial MT"/>
                <a:cs typeface="Arial MT"/>
              </a:rPr>
              <a:t> </a:t>
            </a:r>
            <a:r>
              <a:rPr lang="en-US" sz="2000" dirty="0">
                <a:solidFill>
                  <a:srgbClr val="000000"/>
                </a:solidFill>
                <a:latin typeface="Arial MT"/>
                <a:cs typeface="Arial MT"/>
              </a:rPr>
              <a:t>year</a:t>
            </a:r>
            <a:r>
              <a:rPr lang="en-US" sz="2000" spc="-5" dirty="0">
                <a:solidFill>
                  <a:srgbClr val="000000"/>
                </a:solidFill>
                <a:latin typeface="Arial MT"/>
                <a:cs typeface="Arial MT"/>
              </a:rPr>
              <a:t> </a:t>
            </a:r>
            <a:r>
              <a:rPr lang="en-US" sz="2000" i="1" dirty="0">
                <a:solidFill>
                  <a:srgbClr val="000000"/>
                </a:solidFill>
                <a:latin typeface="Arial"/>
                <a:cs typeface="Arial"/>
              </a:rPr>
              <a:t>–odds</a:t>
            </a:r>
            <a:r>
              <a:rPr lang="en-US" sz="2000" i="1" spc="-30" dirty="0">
                <a:solidFill>
                  <a:srgbClr val="000000"/>
                </a:solidFill>
                <a:latin typeface="Arial"/>
                <a:cs typeface="Arial"/>
              </a:rPr>
              <a:t> </a:t>
            </a:r>
            <a:r>
              <a:rPr lang="en-US" sz="2000" i="1" dirty="0">
                <a:solidFill>
                  <a:srgbClr val="000000"/>
                </a:solidFill>
                <a:latin typeface="Arial"/>
                <a:cs typeface="Arial"/>
              </a:rPr>
              <a:t>are</a:t>
            </a:r>
            <a:r>
              <a:rPr lang="en-US" sz="2000" i="1" spc="-45" dirty="0">
                <a:solidFill>
                  <a:srgbClr val="000000"/>
                </a:solidFill>
                <a:latin typeface="Arial"/>
                <a:cs typeface="Arial"/>
              </a:rPr>
              <a:t> </a:t>
            </a:r>
            <a:r>
              <a:rPr lang="en-US" sz="2000" i="1" dirty="0">
                <a:solidFill>
                  <a:srgbClr val="000000"/>
                </a:solidFill>
                <a:latin typeface="Arial"/>
                <a:cs typeface="Arial"/>
              </a:rPr>
              <a:t>55%</a:t>
            </a:r>
            <a:r>
              <a:rPr lang="en-US" sz="2000" i="1" spc="-35" dirty="0">
                <a:solidFill>
                  <a:srgbClr val="000000"/>
                </a:solidFill>
                <a:latin typeface="Arial"/>
                <a:cs typeface="Arial"/>
              </a:rPr>
              <a:t> </a:t>
            </a:r>
            <a:r>
              <a:rPr lang="en-US" sz="2000" i="1" dirty="0">
                <a:solidFill>
                  <a:srgbClr val="000000"/>
                </a:solidFill>
                <a:latin typeface="Arial"/>
                <a:cs typeface="Arial"/>
              </a:rPr>
              <a:t>higher </a:t>
            </a:r>
          </a:p>
          <a:p>
            <a:pPr marL="12065">
              <a:buSzPct val="95000"/>
              <a:tabLst>
                <a:tab pos="102870" algn="l"/>
              </a:tabLst>
            </a:pPr>
            <a:r>
              <a:rPr lang="en-US" sz="1100" spc="-5" dirty="0">
                <a:solidFill>
                  <a:schemeClr val="bg2"/>
                </a:solidFill>
                <a:latin typeface="Arial MT"/>
                <a:cs typeface="Arial MT"/>
              </a:rPr>
              <a:t>(Musallam,</a:t>
            </a:r>
            <a:r>
              <a:rPr lang="en-US" sz="1100" spc="-10" dirty="0">
                <a:solidFill>
                  <a:schemeClr val="bg2"/>
                </a:solidFill>
                <a:latin typeface="Arial MT"/>
                <a:cs typeface="Arial MT"/>
              </a:rPr>
              <a:t> </a:t>
            </a:r>
            <a:r>
              <a:rPr lang="en-US" sz="1100" dirty="0">
                <a:solidFill>
                  <a:schemeClr val="bg2"/>
                </a:solidFill>
                <a:latin typeface="Arial MT"/>
                <a:cs typeface="Arial MT"/>
              </a:rPr>
              <a:t>K</a:t>
            </a:r>
            <a:r>
              <a:rPr lang="en-US" sz="1100" spc="-15" dirty="0">
                <a:solidFill>
                  <a:schemeClr val="bg2"/>
                </a:solidFill>
                <a:latin typeface="Arial MT"/>
                <a:cs typeface="Arial MT"/>
              </a:rPr>
              <a:t> </a:t>
            </a:r>
            <a:r>
              <a:rPr lang="en-US" sz="1100" dirty="0">
                <a:solidFill>
                  <a:schemeClr val="bg2"/>
                </a:solidFill>
                <a:latin typeface="Arial MT"/>
                <a:cs typeface="Arial MT"/>
              </a:rPr>
              <a:t>et.al</a:t>
            </a:r>
            <a:r>
              <a:rPr lang="en-US" sz="1100" spc="-30" dirty="0">
                <a:solidFill>
                  <a:schemeClr val="bg2"/>
                </a:solidFill>
                <a:latin typeface="Arial MT"/>
                <a:cs typeface="Arial MT"/>
              </a:rPr>
              <a:t> </a:t>
            </a:r>
            <a:r>
              <a:rPr lang="en-US" sz="1100" spc="-5" dirty="0">
                <a:solidFill>
                  <a:schemeClr val="bg2"/>
                </a:solidFill>
                <a:latin typeface="Arial MT"/>
                <a:cs typeface="Arial MT"/>
              </a:rPr>
              <a:t>2013,</a:t>
            </a:r>
            <a:r>
              <a:rPr lang="en-US" sz="1100" spc="-20" dirty="0">
                <a:solidFill>
                  <a:schemeClr val="bg2"/>
                </a:solidFill>
                <a:latin typeface="Arial MT"/>
                <a:cs typeface="Arial MT"/>
              </a:rPr>
              <a:t> </a:t>
            </a:r>
            <a:r>
              <a:rPr lang="en-US" sz="1100" spc="-5" dirty="0">
                <a:solidFill>
                  <a:schemeClr val="bg2"/>
                </a:solidFill>
                <a:latin typeface="Arial MT"/>
                <a:cs typeface="Arial MT"/>
              </a:rPr>
              <a:t>Hawn</a:t>
            </a:r>
            <a:r>
              <a:rPr lang="en-US" sz="1100" spc="25" dirty="0">
                <a:solidFill>
                  <a:schemeClr val="bg2"/>
                </a:solidFill>
                <a:latin typeface="Arial MT"/>
                <a:cs typeface="Arial MT"/>
              </a:rPr>
              <a:t> </a:t>
            </a:r>
            <a:r>
              <a:rPr lang="en-US" sz="1100" spc="5" dirty="0">
                <a:solidFill>
                  <a:schemeClr val="bg2"/>
                </a:solidFill>
                <a:latin typeface="Arial MT"/>
                <a:cs typeface="Arial MT"/>
              </a:rPr>
              <a:t>M</a:t>
            </a:r>
            <a:r>
              <a:rPr lang="en-US" sz="1100" spc="-20" dirty="0">
                <a:solidFill>
                  <a:schemeClr val="bg2"/>
                </a:solidFill>
                <a:latin typeface="Arial MT"/>
                <a:cs typeface="Arial MT"/>
              </a:rPr>
              <a:t> </a:t>
            </a:r>
            <a:r>
              <a:rPr lang="en-US" sz="1100" spc="-5" dirty="0">
                <a:solidFill>
                  <a:schemeClr val="bg2"/>
                </a:solidFill>
                <a:latin typeface="Arial MT"/>
                <a:cs typeface="Arial MT"/>
              </a:rPr>
              <a:t>2011)</a:t>
            </a:r>
            <a:endParaRPr lang="en-US" sz="1100" dirty="0">
              <a:solidFill>
                <a:schemeClr val="bg2"/>
              </a:solidFill>
              <a:latin typeface="Arial MT"/>
              <a:cs typeface="Arial MT"/>
            </a:endParaRPr>
          </a:p>
        </p:txBody>
      </p:sp>
      <p:pic>
        <p:nvPicPr>
          <p:cNvPr id="2" name="object 2"/>
          <p:cNvPicPr/>
          <p:nvPr/>
        </p:nvPicPr>
        <p:blipFill>
          <a:blip r:embed="rId3" cstate="print"/>
          <a:stretch>
            <a:fillRect/>
          </a:stretch>
        </p:blipFill>
        <p:spPr>
          <a:xfrm>
            <a:off x="4888832" y="3603174"/>
            <a:ext cx="4267200" cy="325482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3" cstate="print"/>
          <a:stretch>
            <a:fillRect/>
          </a:stretch>
        </p:blipFill>
        <p:spPr>
          <a:xfrm>
            <a:off x="5105399" y="4190999"/>
            <a:ext cx="3373855" cy="2018797"/>
          </a:xfrm>
          <a:prstGeom prst="rect">
            <a:avLst/>
          </a:prstGeom>
        </p:spPr>
      </p:pic>
      <p:sp>
        <p:nvSpPr>
          <p:cNvPr id="2" name="object 2"/>
          <p:cNvSpPr txBox="1">
            <a:spLocks noGrp="1"/>
          </p:cNvSpPr>
          <p:nvPr>
            <p:ph type="title"/>
          </p:nvPr>
        </p:nvSpPr>
        <p:spPr>
          <a:xfrm>
            <a:off x="628650" y="648204"/>
            <a:ext cx="7886700" cy="468077"/>
          </a:xfrm>
          <a:prstGeom prst="rect">
            <a:avLst/>
          </a:prstGeom>
        </p:spPr>
        <p:txBody>
          <a:bodyPr vert="horz" wrap="square" lIns="0" tIns="13970" rIns="0" bIns="0" rtlCol="0">
            <a:spAutoFit/>
          </a:bodyPr>
          <a:lstStyle/>
          <a:p>
            <a:pPr marL="12700">
              <a:lnSpc>
                <a:spcPct val="100000"/>
              </a:lnSpc>
              <a:spcBef>
                <a:spcPts val="110"/>
              </a:spcBef>
            </a:pPr>
            <a:r>
              <a:rPr lang="en-AU" sz="2950" spc="5" dirty="0"/>
              <a:t>Do people that smoke and vape want help</a:t>
            </a:r>
            <a:r>
              <a:rPr sz="2950" spc="5" dirty="0"/>
              <a:t>?</a:t>
            </a:r>
            <a:endParaRPr sz="2950" dirty="0"/>
          </a:p>
        </p:txBody>
      </p:sp>
      <p:sp>
        <p:nvSpPr>
          <p:cNvPr id="4" name="Content Placeholder 3">
            <a:extLst>
              <a:ext uri="{FF2B5EF4-FFF2-40B4-BE49-F238E27FC236}">
                <a16:creationId xmlns:a16="http://schemas.microsoft.com/office/drawing/2014/main" id="{ED3A9FA9-D208-4E4D-BA78-CD4534115F5B}"/>
              </a:ext>
            </a:extLst>
          </p:cNvPr>
          <p:cNvSpPr>
            <a:spLocks noGrp="1"/>
          </p:cNvSpPr>
          <p:nvPr>
            <p:ph idx="1"/>
          </p:nvPr>
        </p:nvSpPr>
        <p:spPr>
          <a:xfrm>
            <a:off x="628650" y="1524000"/>
            <a:ext cx="7886700" cy="4351338"/>
          </a:xfrm>
        </p:spPr>
        <p:txBody>
          <a:bodyPr>
            <a:normAutofit lnSpcReduction="10000"/>
          </a:bodyPr>
          <a:lstStyle/>
          <a:p>
            <a:pPr marL="0" indent="0">
              <a:buNone/>
            </a:pPr>
            <a:r>
              <a:rPr lang="en-AU" sz="2800" b="1" dirty="0">
                <a:solidFill>
                  <a:srgbClr val="7030A0"/>
                </a:solidFill>
              </a:rPr>
              <a:t>Yes! </a:t>
            </a:r>
            <a:r>
              <a:rPr lang="en-US" sz="2400" b="1" dirty="0">
                <a:solidFill>
                  <a:srgbClr val="7030A0"/>
                </a:solidFill>
              </a:rPr>
              <a:t>Most would prefer to be non-smokers</a:t>
            </a:r>
          </a:p>
          <a:p>
            <a:pPr marL="0" indent="0">
              <a:buNone/>
            </a:pPr>
            <a:endParaRPr lang="en-US" dirty="0">
              <a:solidFill>
                <a:srgbClr val="7030A0"/>
              </a:solidFill>
            </a:endParaRPr>
          </a:p>
          <a:p>
            <a:r>
              <a:rPr lang="en-US" i="1" dirty="0"/>
              <a:t>One Australian study: </a:t>
            </a:r>
            <a:r>
              <a:rPr lang="en-US" b="1" dirty="0"/>
              <a:t>70% of ED patients wished to quit within 6 months</a:t>
            </a:r>
            <a:r>
              <a:rPr lang="en-US" dirty="0"/>
              <a:t> </a:t>
            </a:r>
            <a:r>
              <a:rPr lang="en-US" sz="1200" dirty="0">
                <a:solidFill>
                  <a:schemeClr val="bg2">
                    <a:lumMod val="75000"/>
                  </a:schemeClr>
                </a:solidFill>
              </a:rPr>
              <a:t>Weil</a:t>
            </a:r>
            <a:r>
              <a:rPr lang="en-US" sz="1200" dirty="0">
                <a:solidFill>
                  <a:schemeClr val="bg1">
                    <a:lumMod val="50000"/>
                  </a:schemeClr>
                </a:solidFill>
              </a:rPr>
              <a:t>and 2016</a:t>
            </a:r>
          </a:p>
          <a:p>
            <a:r>
              <a:rPr lang="en-US" b="1" dirty="0"/>
              <a:t>Most </a:t>
            </a:r>
            <a:r>
              <a:rPr lang="en-US" b="1" dirty="0" err="1"/>
              <a:t>hospitalised</a:t>
            </a:r>
            <a:r>
              <a:rPr lang="en-US" b="1" dirty="0"/>
              <a:t> patients have tried to quit recently. </a:t>
            </a:r>
            <a:r>
              <a:rPr lang="en-US" sz="1200" dirty="0">
                <a:solidFill>
                  <a:schemeClr val="bg1">
                    <a:lumMod val="50000"/>
                  </a:schemeClr>
                </a:solidFill>
              </a:rPr>
              <a:t>Thomas et.al 2015</a:t>
            </a:r>
          </a:p>
          <a:p>
            <a:r>
              <a:rPr lang="en-US" dirty="0"/>
              <a:t>Data suggests intention to quit vaping similar</a:t>
            </a:r>
            <a:r>
              <a:rPr lang="en-US" sz="1000" dirty="0"/>
              <a:t> </a:t>
            </a:r>
            <a:r>
              <a:rPr lang="en-US" sz="1200" dirty="0">
                <a:solidFill>
                  <a:schemeClr val="bg2">
                    <a:lumMod val="75000"/>
                  </a:schemeClr>
                </a:solidFill>
              </a:rPr>
              <a:t>Dai et. al, </a:t>
            </a:r>
            <a:r>
              <a:rPr lang="en-US" sz="1200" dirty="0" err="1">
                <a:solidFill>
                  <a:schemeClr val="bg2">
                    <a:lumMod val="75000"/>
                  </a:schemeClr>
                </a:solidFill>
              </a:rPr>
              <a:t>Cuccia</a:t>
            </a:r>
            <a:r>
              <a:rPr lang="en-US" sz="1200" dirty="0">
                <a:solidFill>
                  <a:schemeClr val="bg2">
                    <a:lumMod val="75000"/>
                  </a:schemeClr>
                </a:solidFill>
              </a:rPr>
              <a:t> et.al 2021</a:t>
            </a:r>
          </a:p>
          <a:p>
            <a:r>
              <a:rPr lang="en-US" dirty="0"/>
              <a:t>Just because someone goes outside to smoke or vape, doesn’t mean they don’t want help</a:t>
            </a:r>
          </a:p>
          <a:p>
            <a:endParaRPr lang="en-US" dirty="0"/>
          </a:p>
          <a:p>
            <a:r>
              <a:rPr lang="en-US" sz="2800" b="1" dirty="0">
                <a:solidFill>
                  <a:srgbClr val="002060"/>
                </a:solidFill>
              </a:rPr>
              <a:t>NOT a lifestyle choice                                                       They just struggle</a:t>
            </a:r>
          </a:p>
          <a:p>
            <a:endParaRPr lang="en-AU" dirty="0"/>
          </a:p>
        </p:txBody>
      </p:sp>
    </p:spTree>
    <p:extLst>
      <p:ext uri="{BB962C8B-B14F-4D97-AF65-F5344CB8AC3E}">
        <p14:creationId xmlns:p14="http://schemas.microsoft.com/office/powerpoint/2010/main" val="580664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510134" y="537418"/>
            <a:ext cx="8214430" cy="624339"/>
          </a:xfrm>
        </p:spPr>
        <p:txBody>
          <a:bodyPr/>
          <a:lstStyle/>
          <a:p>
            <a:pPr eaLnBrk="1" hangingPunct="1"/>
            <a:r>
              <a:rPr lang="en-US" b="1" dirty="0">
                <a:solidFill>
                  <a:srgbClr val="003399"/>
                </a:solidFill>
              </a:rPr>
              <a:t>NOT a lifestyle choice, here’s why</a:t>
            </a:r>
            <a:endParaRPr lang="en-US" b="1" dirty="0"/>
          </a:p>
        </p:txBody>
      </p:sp>
      <p:pic>
        <p:nvPicPr>
          <p:cNvPr id="8" name="Picture 2" descr="SMOKING SATURATES RECEPTORS - Five brain scans showing how&#10;nicotine receptors displaces a radiolabeled tracer. From left to &#10;right - nothing, one puff, three puffs, one cigarette, three cigarettes."/>
          <p:cNvPicPr>
            <a:picLocks noChangeAspect="1" noChangeArrowheads="1"/>
          </p:cNvPicPr>
          <p:nvPr/>
        </p:nvPicPr>
        <p:blipFill>
          <a:blip r:embed="rId3" cstate="print"/>
          <a:srcRect/>
          <a:stretch>
            <a:fillRect/>
          </a:stretch>
        </p:blipFill>
        <p:spPr bwMode="auto">
          <a:xfrm>
            <a:off x="2827344" y="3213488"/>
            <a:ext cx="5822326" cy="2267243"/>
          </a:xfrm>
          <a:prstGeom prst="rect">
            <a:avLst/>
          </a:prstGeom>
          <a:noFill/>
          <a:ln w="9525">
            <a:noFill/>
            <a:miter lim="800000"/>
            <a:headEnd/>
            <a:tailEnd/>
          </a:ln>
        </p:spPr>
      </p:pic>
      <p:sp>
        <p:nvSpPr>
          <p:cNvPr id="10" name="Title 1"/>
          <p:cNvSpPr txBox="1">
            <a:spLocks/>
          </p:cNvSpPr>
          <p:nvPr/>
        </p:nvSpPr>
        <p:spPr bwMode="auto">
          <a:xfrm>
            <a:off x="161960" y="3288599"/>
            <a:ext cx="1763688" cy="150304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4391"/>
                </a:solidFill>
                <a:effectLst/>
                <a:uLnTx/>
                <a:uFillTx/>
                <a:latin typeface="+mj-lt"/>
                <a:ea typeface="+mj-ea"/>
                <a:cs typeface="+mj-cs"/>
              </a:rPr>
              <a:t>Start of nicotine Addiction</a:t>
            </a:r>
          </a:p>
        </p:txBody>
      </p:sp>
      <p:sp>
        <p:nvSpPr>
          <p:cNvPr id="12" name="Right Arrow 11"/>
          <p:cNvSpPr/>
          <p:nvPr/>
        </p:nvSpPr>
        <p:spPr bwMode="auto">
          <a:xfrm>
            <a:off x="1756239" y="3831378"/>
            <a:ext cx="978408" cy="357190"/>
          </a:xfrm>
          <a:prstGeom prst="rightArrow">
            <a:avLst/>
          </a:prstGeom>
          <a:solidFill>
            <a:schemeClr val="accent2"/>
          </a:solidFill>
          <a:ln w="0" cap="rnd" cmpd="sng" algn="ctr">
            <a:solidFill>
              <a:schemeClr val="bg1"/>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000" b="1" i="0" u="none" strike="noStrike" cap="none" normalizeH="0" baseline="0">
              <a:ln>
                <a:noFill/>
              </a:ln>
              <a:solidFill>
                <a:srgbClr val="003399"/>
              </a:solidFill>
              <a:effectLst/>
              <a:latin typeface="Arial" charset="0"/>
              <a:cs typeface="Times New Roman" pitchFamily="18" charset="0"/>
            </a:endParaRPr>
          </a:p>
        </p:txBody>
      </p:sp>
      <p:sp>
        <p:nvSpPr>
          <p:cNvPr id="14" name="Title 1"/>
          <p:cNvSpPr txBox="1">
            <a:spLocks/>
          </p:cNvSpPr>
          <p:nvPr/>
        </p:nvSpPr>
        <p:spPr bwMode="auto">
          <a:xfrm>
            <a:off x="2803027" y="5735150"/>
            <a:ext cx="5822325" cy="46518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eaLnBrk="0" hangingPunct="0"/>
            <a:r>
              <a:rPr lang="en-AU" sz="2000" dirty="0"/>
              <a:t>Up to 95% of </a:t>
            </a:r>
            <a:r>
              <a:rPr lang="en-GB" sz="2000" dirty="0">
                <a:solidFill>
                  <a:srgbClr val="002060"/>
                </a:solidFill>
                <a:ea typeface="ＭＳ Ｐゴシック" pitchFamily="34" charset="-128"/>
              </a:rPr>
              <a:t>α4β2 </a:t>
            </a:r>
            <a:r>
              <a:rPr lang="en-GB" sz="2000" dirty="0" err="1">
                <a:solidFill>
                  <a:srgbClr val="002060"/>
                </a:solidFill>
                <a:ea typeface="ＭＳ Ｐゴシック" pitchFamily="34" charset="-128"/>
              </a:rPr>
              <a:t>AChR’s</a:t>
            </a:r>
            <a:r>
              <a:rPr lang="en-AU" sz="2000" dirty="0">
                <a:solidFill>
                  <a:srgbClr val="002060"/>
                </a:solidFill>
              </a:rPr>
              <a:t> bound </a:t>
            </a:r>
            <a:r>
              <a:rPr lang="en-AU" sz="2000" dirty="0"/>
              <a:t>by nicotine</a:t>
            </a:r>
          </a:p>
          <a:p>
            <a:pPr eaLnBrk="0" hangingPunct="0"/>
            <a:r>
              <a:rPr lang="en-AU" sz="2000" dirty="0"/>
              <a:t> </a:t>
            </a:r>
            <a:r>
              <a:rPr lang="en-AU" sz="2000" dirty="0">
                <a:solidFill>
                  <a:srgbClr val="00B050"/>
                </a:solidFill>
              </a:rPr>
              <a:t>= Boosts of dopamine</a:t>
            </a:r>
            <a:endParaRPr kumimoji="0" lang="en-AU" sz="2000" b="0" i="1" u="none" strike="noStrike" kern="0" cap="none" spc="0" normalizeH="0" baseline="0" noProof="0" dirty="0">
              <a:ln>
                <a:noFill/>
              </a:ln>
              <a:solidFill>
                <a:srgbClr val="00B050"/>
              </a:solidFill>
              <a:effectLst/>
              <a:uLnTx/>
              <a:uFillTx/>
              <a:latin typeface="+mj-lt"/>
              <a:ea typeface="+mj-ea"/>
              <a:cs typeface="+mj-cs"/>
            </a:endParaRPr>
          </a:p>
        </p:txBody>
      </p:sp>
      <p:sp>
        <p:nvSpPr>
          <p:cNvPr id="15" name="Rectangle 14"/>
          <p:cNvSpPr/>
          <p:nvPr/>
        </p:nvSpPr>
        <p:spPr>
          <a:xfrm>
            <a:off x="232623" y="6191832"/>
            <a:ext cx="2502024" cy="584775"/>
          </a:xfrm>
          <a:prstGeom prst="rect">
            <a:avLst/>
          </a:prstGeom>
        </p:spPr>
        <p:txBody>
          <a:bodyPr wrap="square">
            <a:spAutoFit/>
          </a:bodyPr>
          <a:lstStyle/>
          <a:p>
            <a:r>
              <a:rPr lang="en-AU" sz="800" dirty="0"/>
              <a:t>Brody, A.L., et al. Cigarette smoking saturates brain alpha 4 beta 2 nicotinic acetylcholine receptors. </a:t>
            </a:r>
            <a:r>
              <a:rPr lang="en-AU" sz="800" i="1" dirty="0"/>
              <a:t>Archives of General Psychiatry</a:t>
            </a:r>
            <a:r>
              <a:rPr lang="en-AU" sz="800" dirty="0"/>
              <a:t> 63(8):907-915, 2006</a:t>
            </a:r>
          </a:p>
        </p:txBody>
      </p:sp>
      <p:sp>
        <p:nvSpPr>
          <p:cNvPr id="9" name="Rectangle 2">
            <a:extLst>
              <a:ext uri="{FF2B5EF4-FFF2-40B4-BE49-F238E27FC236}">
                <a16:creationId xmlns:a16="http://schemas.microsoft.com/office/drawing/2014/main" id="{C02CA5D5-3395-4441-AEF1-2BAB13FDF86F}"/>
              </a:ext>
            </a:extLst>
          </p:cNvPr>
          <p:cNvSpPr txBox="1">
            <a:spLocks noChangeArrowheads="1"/>
          </p:cNvSpPr>
          <p:nvPr/>
        </p:nvSpPr>
        <p:spPr bwMode="auto">
          <a:xfrm>
            <a:off x="510134" y="1583478"/>
            <a:ext cx="8604448"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1" fontAlgn="base" hangingPunct="1">
              <a:spcBef>
                <a:spcPct val="0"/>
              </a:spcBef>
              <a:spcAft>
                <a:spcPct val="0"/>
              </a:spcAft>
              <a:defRPr sz="2800">
                <a:solidFill>
                  <a:srgbClr val="0046AD"/>
                </a:solidFill>
                <a:latin typeface="+mj-lt"/>
                <a:ea typeface="+mj-ea"/>
                <a:cs typeface="+mj-cs"/>
              </a:defRPr>
            </a:lvl1pPr>
            <a:lvl2pPr algn="l" rtl="0" eaLnBrk="1" fontAlgn="base" hangingPunct="1">
              <a:spcBef>
                <a:spcPct val="0"/>
              </a:spcBef>
              <a:spcAft>
                <a:spcPct val="0"/>
              </a:spcAft>
              <a:defRPr sz="2800">
                <a:solidFill>
                  <a:srgbClr val="0046AD"/>
                </a:solidFill>
                <a:latin typeface="Arial" charset="0"/>
              </a:defRPr>
            </a:lvl2pPr>
            <a:lvl3pPr algn="l" rtl="0" eaLnBrk="1" fontAlgn="base" hangingPunct="1">
              <a:spcBef>
                <a:spcPct val="0"/>
              </a:spcBef>
              <a:spcAft>
                <a:spcPct val="0"/>
              </a:spcAft>
              <a:defRPr sz="2800">
                <a:solidFill>
                  <a:srgbClr val="0046AD"/>
                </a:solidFill>
                <a:latin typeface="Arial" charset="0"/>
              </a:defRPr>
            </a:lvl3pPr>
            <a:lvl4pPr algn="l" rtl="0" eaLnBrk="1" fontAlgn="base" hangingPunct="1">
              <a:spcBef>
                <a:spcPct val="0"/>
              </a:spcBef>
              <a:spcAft>
                <a:spcPct val="0"/>
              </a:spcAft>
              <a:defRPr sz="2800">
                <a:solidFill>
                  <a:srgbClr val="0046AD"/>
                </a:solidFill>
                <a:latin typeface="Arial" charset="0"/>
              </a:defRPr>
            </a:lvl4pPr>
            <a:lvl5pPr algn="l" rtl="0" eaLnBrk="1" fontAlgn="base" hangingPunct="1">
              <a:spcBef>
                <a:spcPct val="0"/>
              </a:spcBef>
              <a:spcAft>
                <a:spcPct val="0"/>
              </a:spcAft>
              <a:defRPr sz="2800">
                <a:solidFill>
                  <a:srgbClr val="0046AD"/>
                </a:solidFill>
                <a:latin typeface="Arial" charset="0"/>
              </a:defRPr>
            </a:lvl5pPr>
            <a:lvl6pPr marL="457200" algn="l" rtl="0" eaLnBrk="1" fontAlgn="base" hangingPunct="1">
              <a:spcBef>
                <a:spcPct val="0"/>
              </a:spcBef>
              <a:spcAft>
                <a:spcPct val="0"/>
              </a:spcAft>
              <a:defRPr sz="2800">
                <a:solidFill>
                  <a:srgbClr val="0046AD"/>
                </a:solidFill>
                <a:latin typeface="Arial" charset="0"/>
              </a:defRPr>
            </a:lvl6pPr>
            <a:lvl7pPr marL="914400" algn="l" rtl="0" eaLnBrk="1" fontAlgn="base" hangingPunct="1">
              <a:spcBef>
                <a:spcPct val="0"/>
              </a:spcBef>
              <a:spcAft>
                <a:spcPct val="0"/>
              </a:spcAft>
              <a:defRPr sz="2800">
                <a:solidFill>
                  <a:srgbClr val="0046AD"/>
                </a:solidFill>
                <a:latin typeface="Arial" charset="0"/>
              </a:defRPr>
            </a:lvl7pPr>
            <a:lvl8pPr marL="1371600" algn="l" rtl="0" eaLnBrk="1" fontAlgn="base" hangingPunct="1">
              <a:spcBef>
                <a:spcPct val="0"/>
              </a:spcBef>
              <a:spcAft>
                <a:spcPct val="0"/>
              </a:spcAft>
              <a:defRPr sz="2800">
                <a:solidFill>
                  <a:srgbClr val="0046AD"/>
                </a:solidFill>
                <a:latin typeface="Arial" charset="0"/>
              </a:defRPr>
            </a:lvl8pPr>
            <a:lvl9pPr marL="1828800" algn="l" rtl="0" eaLnBrk="1" fontAlgn="base" hangingPunct="1">
              <a:spcBef>
                <a:spcPct val="0"/>
              </a:spcBef>
              <a:spcAft>
                <a:spcPct val="0"/>
              </a:spcAft>
              <a:defRPr sz="2800">
                <a:solidFill>
                  <a:srgbClr val="0046AD"/>
                </a:solidFill>
                <a:latin typeface="Arial" charset="0"/>
              </a:defRPr>
            </a:lvl9pPr>
          </a:lstStyle>
          <a:p>
            <a:r>
              <a:rPr lang="en-US" sz="2400" kern="0" dirty="0">
                <a:solidFill>
                  <a:schemeClr val="tx1"/>
                </a:solidFill>
                <a:latin typeface="Arial" panose="020B0604020202020204" pitchFamily="34" charset="0"/>
                <a:cs typeface="Arial" panose="020B0604020202020204" pitchFamily="34" charset="0"/>
              </a:rPr>
              <a:t>Nicotine immediately hijacks the mesolimbic reward system</a:t>
            </a:r>
          </a:p>
          <a:p>
            <a:endParaRPr lang="en-US" sz="1000" kern="0" dirty="0">
              <a:solidFill>
                <a:schemeClr val="tx1"/>
              </a:solidFill>
              <a:latin typeface="Arial" panose="020B0604020202020204" pitchFamily="34" charset="0"/>
              <a:cs typeface="Arial" panose="020B0604020202020204" pitchFamily="34" charset="0"/>
            </a:endParaRPr>
          </a:p>
          <a:p>
            <a:r>
              <a:rPr lang="en-US" sz="2400" dirty="0">
                <a:solidFill>
                  <a:schemeClr val="tx1"/>
                </a:solidFill>
                <a:latin typeface="Arial" panose="020B0604020202020204" pitchFamily="34" charset="0"/>
                <a:cs typeface="Arial" panose="020B0604020202020204" pitchFamily="34" charset="0"/>
              </a:rPr>
              <a:t>Brain adapts by upregulating and </a:t>
            </a:r>
            <a:r>
              <a:rPr lang="en-US" sz="2400" dirty="0" err="1">
                <a:solidFill>
                  <a:schemeClr val="tx1"/>
                </a:solidFill>
                <a:latin typeface="Arial" panose="020B0604020202020204" pitchFamily="34" charset="0"/>
                <a:cs typeface="Arial" panose="020B0604020202020204" pitchFamily="34" charset="0"/>
              </a:rPr>
              <a:t>desensitising</a:t>
            </a:r>
            <a:r>
              <a:rPr lang="en-US" sz="2400" dirty="0">
                <a:solidFill>
                  <a:schemeClr val="tx1"/>
                </a:solidFill>
                <a:latin typeface="Arial" panose="020B0604020202020204" pitchFamily="34" charset="0"/>
                <a:cs typeface="Arial" panose="020B0604020202020204" pitchFamily="34" charset="0"/>
              </a:rPr>
              <a:t> β2-nicotinic acetylcholine receptors</a:t>
            </a:r>
            <a:endParaRPr lang="en-AU" sz="2400" dirty="0">
              <a:solidFill>
                <a:schemeClr val="tx1"/>
              </a:solidFill>
              <a:latin typeface="Arial" panose="020B0604020202020204" pitchFamily="34" charset="0"/>
              <a:cs typeface="Arial" panose="020B0604020202020204" pitchFamily="34" charset="0"/>
            </a:endParaRPr>
          </a:p>
          <a:p>
            <a:endParaRPr lang="en-US" kern="0" dirty="0">
              <a:solidFill>
                <a:srgbClr val="003399"/>
              </a:solidFill>
            </a:endParaRPr>
          </a:p>
          <a:p>
            <a:endParaRPr lang="en-US" kern="0" dirty="0"/>
          </a:p>
        </p:txBody>
      </p:sp>
    </p:spTree>
    <p:extLst>
      <p:ext uri="{BB962C8B-B14F-4D97-AF65-F5344CB8AC3E}">
        <p14:creationId xmlns:p14="http://schemas.microsoft.com/office/powerpoint/2010/main" val="372465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539552" y="631402"/>
            <a:ext cx="8496944" cy="746673"/>
          </a:xfrm>
        </p:spPr>
        <p:txBody>
          <a:bodyPr>
            <a:normAutofit fontScale="90000"/>
          </a:bodyPr>
          <a:lstStyle/>
          <a:p>
            <a:pPr eaLnBrk="1" hangingPunct="1"/>
            <a:r>
              <a:rPr lang="en-US" sz="2800" b="1" dirty="0">
                <a:solidFill>
                  <a:srgbClr val="003399"/>
                </a:solidFill>
              </a:rPr>
              <a:t>If you </a:t>
            </a:r>
            <a:r>
              <a:rPr lang="en-US" b="1" dirty="0">
                <a:solidFill>
                  <a:srgbClr val="003399"/>
                </a:solidFill>
              </a:rPr>
              <a:t>suddenly </a:t>
            </a:r>
            <a:r>
              <a:rPr lang="en-US" sz="2800" b="1" dirty="0">
                <a:solidFill>
                  <a:srgbClr val="003399"/>
                </a:solidFill>
              </a:rPr>
              <a:t>stop nicotine…</a:t>
            </a:r>
            <a:br>
              <a:rPr lang="en-US" sz="2800" b="1" dirty="0">
                <a:solidFill>
                  <a:srgbClr val="003399"/>
                </a:solidFill>
              </a:rPr>
            </a:br>
            <a:endParaRPr lang="en-US" sz="2000" i="1" dirty="0"/>
          </a:p>
        </p:txBody>
      </p:sp>
      <p:pic>
        <p:nvPicPr>
          <p:cNvPr id="9" name="Picture 4" descr="This is a brain scan of 5 brains. The predominance of green rather than blue in these brain scans of abstinent smokers indicates higher than normal levels of β&lt;sub&gt;2&lt;/sub&gt;*-nACh receptors. Smokers continue to show elevated amounts of the receptors through 4 weeks of abstinence, but levels normalize by 6 to 12 weeks."/>
          <p:cNvPicPr>
            <a:picLocks noChangeAspect="1" noChangeArrowheads="1"/>
          </p:cNvPicPr>
          <p:nvPr/>
        </p:nvPicPr>
        <p:blipFill>
          <a:blip r:embed="rId3" cstate="print"/>
          <a:srcRect/>
          <a:stretch>
            <a:fillRect/>
          </a:stretch>
        </p:blipFill>
        <p:spPr bwMode="auto">
          <a:xfrm>
            <a:off x="1979712" y="2746196"/>
            <a:ext cx="5616624" cy="2373951"/>
          </a:xfrm>
          <a:prstGeom prst="rect">
            <a:avLst/>
          </a:prstGeom>
          <a:noFill/>
        </p:spPr>
      </p:pic>
      <p:sp>
        <p:nvSpPr>
          <p:cNvPr id="11" name="Title 1"/>
          <p:cNvSpPr txBox="1">
            <a:spLocks/>
          </p:cNvSpPr>
          <p:nvPr/>
        </p:nvSpPr>
        <p:spPr bwMode="auto">
          <a:xfrm>
            <a:off x="1896812" y="1603196"/>
            <a:ext cx="6600452"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400" i="0" u="none" strike="noStrike" kern="0" cap="none" spc="0" normalizeH="0" baseline="0" noProof="0" dirty="0">
                <a:ln>
                  <a:noFill/>
                </a:ln>
                <a:effectLst/>
                <a:uLnTx/>
                <a:uFillTx/>
                <a:latin typeface="Arial" panose="020B0604020202020204" pitchFamily="34" charset="0"/>
                <a:ea typeface="+mj-ea"/>
                <a:cs typeface="Arial" panose="020B0604020202020204" pitchFamily="34" charset="0"/>
              </a:rPr>
              <a:t>Immediate unwinding of </a:t>
            </a:r>
            <a:r>
              <a:rPr lang="en-US" sz="2400" kern="0" dirty="0">
                <a:latin typeface="Arial" panose="020B0604020202020204" pitchFamily="34" charset="0"/>
                <a:ea typeface="+mj-ea"/>
                <a:cs typeface="Arial" panose="020B0604020202020204" pitchFamily="34" charset="0"/>
              </a:rPr>
              <a:t>n</a:t>
            </a:r>
            <a:r>
              <a:rPr kumimoji="0" lang="en-US" sz="2400" i="0" u="none" strike="noStrike" kern="0" cap="none" spc="0" normalizeH="0" baseline="0" noProof="0" dirty="0" err="1">
                <a:ln>
                  <a:noFill/>
                </a:ln>
                <a:effectLst/>
                <a:uLnTx/>
                <a:uFillTx/>
                <a:latin typeface="Arial" panose="020B0604020202020204" pitchFamily="34" charset="0"/>
                <a:ea typeface="+mj-ea"/>
                <a:cs typeface="Arial" panose="020B0604020202020204" pitchFamily="34" charset="0"/>
              </a:rPr>
              <a:t>euroadaption</a:t>
            </a:r>
            <a:r>
              <a:rPr kumimoji="0" lang="en-US" sz="2400" i="0" u="none" strike="noStrike" kern="0"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2400" i="0" u="none" strike="noStrike" kern="0" cap="none" spc="0" normalizeH="0" baseline="0" noProof="0" dirty="0">
                <a:ln>
                  <a:noFill/>
                </a:ln>
                <a:effectLst/>
                <a:uLnTx/>
                <a:uFillTx/>
                <a:latin typeface="+mj-lt"/>
                <a:ea typeface="+mj-ea"/>
                <a:cs typeface="+mj-cs"/>
              </a:rPr>
              <a:t>	       		</a:t>
            </a:r>
            <a:r>
              <a:rPr kumimoji="0" lang="en-US" sz="2400" i="0" u="none" strike="noStrike" kern="0" cap="none" spc="0" normalizeH="0" baseline="0" noProof="0" dirty="0">
                <a:ln>
                  <a:noFill/>
                </a:ln>
                <a:effectLst/>
                <a:uLnTx/>
                <a:uFillTx/>
                <a:latin typeface="Arial" panose="020B0604020202020204" pitchFamily="34" charset="0"/>
                <a:ea typeface="+mj-ea"/>
                <a:cs typeface="Arial" panose="020B0604020202020204" pitchFamily="34" charset="0"/>
              </a:rPr>
              <a:t>	</a:t>
            </a:r>
            <a:r>
              <a:rPr kumimoji="0" lang="en-US" sz="2400" b="1" i="0" u="none" strike="noStrike" kern="0" cap="none" spc="0" normalizeH="0" baseline="0" noProof="0" dirty="0">
                <a:ln>
                  <a:noFill/>
                </a:ln>
                <a:effectLst/>
                <a:uLnTx/>
                <a:uFillTx/>
                <a:latin typeface="Arial" panose="020B0604020202020204" pitchFamily="34" charset="0"/>
                <a:ea typeface="+mj-ea"/>
                <a:cs typeface="Arial" panose="020B0604020202020204" pitchFamily="34" charset="0"/>
              </a:rPr>
              <a:t>Withdrawal</a:t>
            </a:r>
          </a:p>
        </p:txBody>
      </p:sp>
      <p:sp>
        <p:nvSpPr>
          <p:cNvPr id="13" name="Right Arrow 12"/>
          <p:cNvSpPr/>
          <p:nvPr/>
        </p:nvSpPr>
        <p:spPr bwMode="auto">
          <a:xfrm>
            <a:off x="1979712" y="2276871"/>
            <a:ext cx="1584176" cy="214269"/>
          </a:xfrm>
          <a:prstGeom prst="rightArrow">
            <a:avLst/>
          </a:prstGeom>
          <a:solidFill>
            <a:schemeClr val="accent2"/>
          </a:solidFill>
          <a:ln w="0" cap="rnd" cmpd="sng" algn="ctr">
            <a:solidFill>
              <a:schemeClr val="bg1"/>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000" b="1" i="0" u="none" strike="noStrike" cap="none" normalizeH="0" baseline="0">
              <a:ln>
                <a:noFill/>
              </a:ln>
              <a:solidFill>
                <a:srgbClr val="003399"/>
              </a:solidFill>
              <a:effectLst/>
              <a:latin typeface="Arial" charset="0"/>
              <a:cs typeface="Times New Roman" pitchFamily="18" charset="0"/>
            </a:endParaRPr>
          </a:p>
        </p:txBody>
      </p:sp>
      <p:sp>
        <p:nvSpPr>
          <p:cNvPr id="16" name="Rectangle 15"/>
          <p:cNvSpPr/>
          <p:nvPr/>
        </p:nvSpPr>
        <p:spPr>
          <a:xfrm>
            <a:off x="1896812" y="5213355"/>
            <a:ext cx="4536504" cy="338554"/>
          </a:xfrm>
          <a:prstGeom prst="rect">
            <a:avLst/>
          </a:prstGeom>
        </p:spPr>
        <p:txBody>
          <a:bodyPr wrap="square">
            <a:spAutoFit/>
          </a:bodyPr>
          <a:lstStyle/>
          <a:p>
            <a:pPr defTabSz="905805">
              <a:defRPr/>
            </a:pPr>
            <a:r>
              <a:rPr lang="en-AU" sz="800" dirty="0"/>
              <a:t>Cosgrove, K.P., et al. </a:t>
            </a:r>
            <a:r>
              <a:rPr lang="el-GR" sz="800" dirty="0"/>
              <a:t>β2-</a:t>
            </a:r>
            <a:r>
              <a:rPr lang="en-AU" sz="800" dirty="0"/>
              <a:t>nicotinic acetylcholine receptor availability during acute and prolonged abstinence from tobacco smoking. </a:t>
            </a:r>
            <a:r>
              <a:rPr lang="en-AU" sz="800" i="1" dirty="0"/>
              <a:t>Archives of General Psychiatry</a:t>
            </a:r>
            <a:r>
              <a:rPr lang="en-AU" sz="800" dirty="0"/>
              <a:t> 66(6): 666-676, 2009</a:t>
            </a:r>
          </a:p>
        </p:txBody>
      </p:sp>
      <p:sp>
        <p:nvSpPr>
          <p:cNvPr id="17" name="Title 1"/>
          <p:cNvSpPr txBox="1">
            <a:spLocks/>
          </p:cNvSpPr>
          <p:nvPr/>
        </p:nvSpPr>
        <p:spPr bwMode="auto">
          <a:xfrm>
            <a:off x="2386016" y="4540382"/>
            <a:ext cx="6757984" cy="55161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ctr" eaLnBrk="0" hangingPunct="0"/>
            <a:endParaRPr kumimoji="0" lang="en-AU" sz="1600" b="0" i="1" u="none" strike="noStrike" kern="0" cap="none" spc="0" normalizeH="0" baseline="0" noProof="0" dirty="0">
              <a:ln>
                <a:noFill/>
              </a:ln>
              <a:solidFill>
                <a:srgbClr val="00B050"/>
              </a:solidFill>
              <a:effectLst/>
              <a:uLnTx/>
              <a:uFillTx/>
              <a:latin typeface="+mj-lt"/>
              <a:ea typeface="+mj-ea"/>
              <a:cs typeface="+mj-cs"/>
            </a:endParaRPr>
          </a:p>
        </p:txBody>
      </p:sp>
    </p:spTree>
    <p:extLst>
      <p:ext uri="{BB962C8B-B14F-4D97-AF65-F5344CB8AC3E}">
        <p14:creationId xmlns:p14="http://schemas.microsoft.com/office/powerpoint/2010/main" val="3347065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Unfortunately we are unable to provide accessible alternative text for this. If you require assistance to access this image, please contact help@nature.com or the author"/>
          <p:cNvPicPr>
            <a:picLocks noChangeAspect="1" noChangeArrowheads="1"/>
          </p:cNvPicPr>
          <p:nvPr/>
        </p:nvPicPr>
        <p:blipFill>
          <a:blip r:embed="rId3" cstate="print"/>
          <a:srcRect/>
          <a:stretch>
            <a:fillRect/>
          </a:stretch>
        </p:blipFill>
        <p:spPr bwMode="auto">
          <a:xfrm>
            <a:off x="1045027" y="1988841"/>
            <a:ext cx="6308509" cy="4601424"/>
          </a:xfrm>
          <a:prstGeom prst="rect">
            <a:avLst/>
          </a:prstGeom>
          <a:noFill/>
        </p:spPr>
      </p:pic>
      <p:sp>
        <p:nvSpPr>
          <p:cNvPr id="8" name="Title 1"/>
          <p:cNvSpPr txBox="1">
            <a:spLocks/>
          </p:cNvSpPr>
          <p:nvPr/>
        </p:nvSpPr>
        <p:spPr bwMode="auto">
          <a:xfrm>
            <a:off x="346393" y="367460"/>
            <a:ext cx="8568952" cy="866764"/>
          </a:xfrm>
          <a:prstGeom prst="rect">
            <a:avLst/>
          </a:prstGeom>
          <a:solidFill>
            <a:schemeClr val="bg1"/>
          </a:solid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600" b="1" kern="0" dirty="0">
                <a:solidFill>
                  <a:schemeClr val="accent1"/>
                </a:solidFill>
                <a:latin typeface="Arial"/>
                <a:cs typeface="Times New Roman" pitchFamily="18" charset="0"/>
              </a:rPr>
              <a:t>T</a:t>
            </a:r>
            <a:r>
              <a:rPr kumimoji="0" lang="en-US" sz="2600" b="1" i="0" u="none" strike="noStrike" kern="0" cap="none" spc="0" normalizeH="0" baseline="0" noProof="0" dirty="0" err="1">
                <a:ln>
                  <a:noFill/>
                </a:ln>
                <a:solidFill>
                  <a:schemeClr val="accent1"/>
                </a:solidFill>
                <a:effectLst/>
                <a:uLnTx/>
                <a:uFillTx/>
                <a:latin typeface="Arial"/>
                <a:cs typeface="Times New Roman" pitchFamily="18" charset="0"/>
              </a:rPr>
              <a:t>rying</a:t>
            </a:r>
            <a:r>
              <a:rPr kumimoji="0" lang="en-US" sz="2600" b="1" i="0" u="none" strike="noStrike" kern="0" cap="none" spc="0" normalizeH="0" baseline="0" noProof="0" dirty="0">
                <a:ln>
                  <a:noFill/>
                </a:ln>
                <a:solidFill>
                  <a:schemeClr val="accent1"/>
                </a:solidFill>
                <a:effectLst/>
                <a:uLnTx/>
                <a:uFillTx/>
                <a:latin typeface="Arial"/>
                <a:cs typeface="Times New Roman" pitchFamily="18" charset="0"/>
              </a:rPr>
              <a:t> to </a:t>
            </a:r>
            <a:r>
              <a:rPr lang="en-US" sz="2600" b="1" kern="0" noProof="0" dirty="0">
                <a:solidFill>
                  <a:schemeClr val="accent1"/>
                </a:solidFill>
                <a:latin typeface="Arial"/>
                <a:cs typeface="Times New Roman" pitchFamily="18" charset="0"/>
              </a:rPr>
              <a:t>not smoke</a:t>
            </a:r>
            <a:r>
              <a:rPr kumimoji="0" lang="en-US" sz="2600" b="1" i="0" u="none" strike="noStrike" kern="0" cap="none" spc="0" normalizeH="0" baseline="0" noProof="0" dirty="0">
                <a:ln>
                  <a:noFill/>
                </a:ln>
                <a:solidFill>
                  <a:schemeClr val="accent1"/>
                </a:solidFill>
                <a:effectLst/>
                <a:uLnTx/>
                <a:uFillTx/>
                <a:latin typeface="Arial"/>
                <a:cs typeface="Times New Roman" pitchFamily="18" charset="0"/>
              </a:rPr>
              <a:t>? </a:t>
            </a:r>
            <a:r>
              <a:rPr kumimoji="0" lang="en-US" sz="2600" b="1" i="1" u="none" strike="noStrike" kern="0" cap="none" spc="0" normalizeH="0" baseline="0" noProof="0" dirty="0">
                <a:ln>
                  <a:noFill/>
                </a:ln>
                <a:solidFill>
                  <a:schemeClr val="accent1"/>
                </a:solidFill>
                <a:effectLst/>
                <a:uLnTx/>
                <a:uFillTx/>
                <a:latin typeface="Arial"/>
                <a:cs typeface="Times New Roman" pitchFamily="18" charset="0"/>
              </a:rPr>
              <a:t>Triggers everywhere. </a:t>
            </a:r>
            <a:r>
              <a:rPr kumimoji="0" lang="en-US" sz="2600" b="1" i="0" u="none" strike="noStrike" kern="0" cap="none" spc="0" normalizeH="0" baseline="0" noProof="0" dirty="0">
                <a:ln>
                  <a:noFill/>
                </a:ln>
                <a:solidFill>
                  <a:schemeClr val="accent1"/>
                </a:solidFill>
                <a:effectLst/>
                <a:uLnTx/>
                <a:uFillTx/>
                <a:latin typeface="Arial"/>
                <a:cs typeface="Times New Roman" pitchFamily="18"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chemeClr val="accent1"/>
                </a:solidFill>
                <a:effectLst/>
                <a:uLnTx/>
                <a:uFillTx/>
                <a:latin typeface="Arial"/>
                <a:cs typeface="Times New Roman" pitchFamily="18" charset="0"/>
              </a:rPr>
              <a:t>‘Memory of reward’ </a:t>
            </a:r>
            <a:r>
              <a:rPr kumimoji="0" lang="en-US" sz="2000" i="0" u="none" strike="noStrike" kern="0" cap="none" spc="0" normalizeH="0" baseline="0" noProof="0" dirty="0">
                <a:ln>
                  <a:noFill/>
                </a:ln>
                <a:solidFill>
                  <a:schemeClr val="accent1"/>
                </a:solidFill>
                <a:effectLst/>
                <a:uLnTx/>
                <a:uFillTx/>
                <a:latin typeface="Arial"/>
                <a:cs typeface="Times New Roman" pitchFamily="18" charset="0"/>
              </a:rPr>
              <a:t>(incentive salience) </a:t>
            </a:r>
            <a:r>
              <a:rPr kumimoji="0" lang="en-US" sz="2000" b="1" i="0" u="none" strike="noStrike" kern="0" cap="none" spc="0" normalizeH="0" baseline="0" noProof="0" dirty="0">
                <a:ln>
                  <a:noFill/>
                </a:ln>
                <a:solidFill>
                  <a:schemeClr val="accent1"/>
                </a:solidFill>
                <a:effectLst/>
                <a:uLnTx/>
                <a:uFillTx/>
                <a:latin typeface="Arial"/>
                <a:cs typeface="Times New Roman" pitchFamily="18" charset="0"/>
              </a:rPr>
              <a:t>constantly activated</a:t>
            </a:r>
            <a:endParaRPr kumimoji="0" lang="en-AU" sz="2000" b="1" i="0" u="none" strike="noStrike" kern="0" cap="none" spc="0" normalizeH="0" baseline="0" noProof="0" dirty="0">
              <a:ln>
                <a:noFill/>
              </a:ln>
              <a:solidFill>
                <a:schemeClr val="accent1"/>
              </a:solidFill>
              <a:effectLst/>
              <a:uLnTx/>
              <a:uFillTx/>
              <a:latin typeface="Arial"/>
              <a:cs typeface="Times New Roman" pitchFamily="18" charset="0"/>
            </a:endParaRPr>
          </a:p>
        </p:txBody>
      </p:sp>
      <p:sp>
        <p:nvSpPr>
          <p:cNvPr id="12" name="Rectangle 11"/>
          <p:cNvSpPr/>
          <p:nvPr/>
        </p:nvSpPr>
        <p:spPr>
          <a:xfrm>
            <a:off x="7353536" y="2833171"/>
            <a:ext cx="1584176" cy="2677656"/>
          </a:xfrm>
          <a:prstGeom prst="rect">
            <a:avLst/>
          </a:prstGeom>
          <a:solidFill>
            <a:schemeClr val="bg1">
              <a:lumMod val="95000"/>
            </a:schemeClr>
          </a:solidFill>
        </p:spPr>
        <p:style>
          <a:lnRef idx="2">
            <a:schemeClr val="accent3"/>
          </a:lnRef>
          <a:fillRef idx="1001">
            <a:schemeClr val="lt1"/>
          </a:fillRef>
          <a:effectRef idx="0">
            <a:schemeClr val="accent3"/>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1600" b="1" i="0" u="none" strike="noStrike" kern="1200" cap="none" spc="0" normalizeH="0" baseline="0" noProof="0" dirty="0">
                <a:ln>
                  <a:noFill/>
                </a:ln>
                <a:solidFill>
                  <a:srgbClr val="000000"/>
                </a:solidFill>
                <a:effectLst/>
                <a:uLnTx/>
                <a:uFillTx/>
                <a:latin typeface="Arial"/>
                <a:ea typeface="+mn-ea"/>
                <a:cs typeface="+mn-cs"/>
              </a:rPr>
              <a:t>Cravings increase when you see stuff related to your own smoking</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AU" sz="16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AU" sz="1600" b="1" i="0" u="none" strike="noStrike" kern="1200" cap="none" spc="0" normalizeH="0" baseline="0" noProof="0" dirty="0">
              <a:ln>
                <a:noFill/>
              </a:ln>
              <a:solidFill>
                <a:srgbClr val="000000"/>
              </a:solidFill>
              <a:effectLst/>
              <a:uLnTx/>
              <a:uFillTx/>
              <a:latin typeface="Arial"/>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800" b="0" i="0" u="none" strike="noStrike" kern="1200" cap="none" spc="0" normalizeH="0" baseline="0" noProof="0" dirty="0">
                <a:ln>
                  <a:noFill/>
                </a:ln>
                <a:solidFill>
                  <a:srgbClr val="000000"/>
                </a:solidFill>
                <a:effectLst/>
                <a:uLnTx/>
                <a:uFillTx/>
                <a:latin typeface="Arial"/>
                <a:ea typeface="+mn-ea"/>
                <a:cs typeface="+mn-cs"/>
              </a:rPr>
              <a:t>Increased perfusion in DLPFC and posterior </a:t>
            </a:r>
            <a:r>
              <a:rPr kumimoji="0" lang="en-AU" sz="800" b="0" i="0" u="none" strike="noStrike" kern="1200" cap="none" spc="0" normalizeH="0" baseline="0" noProof="0" dirty="0" err="1">
                <a:ln>
                  <a:noFill/>
                </a:ln>
                <a:solidFill>
                  <a:srgbClr val="000000"/>
                </a:solidFill>
                <a:effectLst/>
                <a:uLnTx/>
                <a:uFillTx/>
                <a:latin typeface="Arial"/>
                <a:ea typeface="+mn-ea"/>
                <a:cs typeface="+mn-cs"/>
              </a:rPr>
              <a:t>cingulate</a:t>
            </a:r>
            <a:r>
              <a:rPr kumimoji="0" lang="en-AU" sz="800" b="0" i="0" u="none" strike="noStrike" kern="1200" cap="none" spc="0" normalizeH="0" baseline="0" noProof="0" dirty="0">
                <a:ln>
                  <a:noFill/>
                </a:ln>
                <a:solidFill>
                  <a:srgbClr val="000000"/>
                </a:solidFill>
                <a:effectLst/>
                <a:uLnTx/>
                <a:uFillTx/>
                <a:latin typeface="Arial"/>
                <a:ea typeface="+mn-ea"/>
                <a:cs typeface="+mn-cs"/>
              </a:rPr>
              <a:t> (</a:t>
            </a:r>
            <a:r>
              <a:rPr kumimoji="0" lang="en-AU" sz="800" b="0" i="1" u="none" strike="noStrike" kern="1200" cap="none" spc="0" normalizeH="0" baseline="0" noProof="0" dirty="0">
                <a:ln>
                  <a:noFill/>
                </a:ln>
                <a:solidFill>
                  <a:srgbClr val="000000"/>
                </a:solidFill>
                <a:effectLst/>
                <a:uLnTx/>
                <a:uFillTx/>
                <a:latin typeface="Arial"/>
                <a:ea typeface="+mn-ea"/>
                <a:cs typeface="+mn-cs"/>
              </a:rPr>
              <a:t>t</a:t>
            </a:r>
            <a:r>
              <a:rPr kumimoji="0" lang="en-AU" sz="800" b="0" i="0" u="none" strike="noStrike" kern="1200" cap="none" spc="0" normalizeH="0" baseline="0" noProof="0" dirty="0">
                <a:ln>
                  <a:noFill/>
                </a:ln>
                <a:solidFill>
                  <a:srgbClr val="000000"/>
                </a:solidFill>
                <a:effectLst/>
                <a:uLnTx/>
                <a:uFillTx/>
                <a:latin typeface="Arial"/>
                <a:ea typeface="+mn-ea"/>
                <a:cs typeface="+mn-cs"/>
              </a:rPr>
              <a:t>=4.66) as it positively correlated with change in craving scores </a:t>
            </a:r>
            <a:endParaRPr kumimoji="0" lang="en-AU" sz="800" b="1" i="0" u="none" strike="noStrike" kern="1200" cap="none" spc="0" normalizeH="0" baseline="0" noProof="0" dirty="0">
              <a:ln>
                <a:noFill/>
              </a:ln>
              <a:solidFill>
                <a:srgbClr val="000000"/>
              </a:solidFill>
              <a:effectLst/>
              <a:uLnTx/>
              <a:uFillTx/>
              <a:latin typeface="Arial"/>
              <a:ea typeface="+mn-ea"/>
              <a:cs typeface="+mn-cs"/>
            </a:endParaRPr>
          </a:p>
        </p:txBody>
      </p:sp>
      <p:sp>
        <p:nvSpPr>
          <p:cNvPr id="6" name="Curved Down Arrow 5"/>
          <p:cNvSpPr/>
          <p:nvPr/>
        </p:nvSpPr>
        <p:spPr bwMode="auto">
          <a:xfrm rot="10970890" flipV="1">
            <a:off x="3746492" y="1630412"/>
            <a:ext cx="4157169" cy="952894"/>
          </a:xfrm>
          <a:prstGeom prst="curvedDownArrow">
            <a:avLst>
              <a:gd name="adj1" fmla="val 17075"/>
              <a:gd name="adj2" fmla="val 77191"/>
              <a:gd name="adj3" fmla="val 25000"/>
            </a:avLst>
          </a:prstGeom>
          <a:solidFill>
            <a:schemeClr val="accent2">
              <a:lumMod val="60000"/>
              <a:lumOff val="40000"/>
            </a:schemeClr>
          </a:solidFill>
          <a:ln w="0" cap="rnd" cmpd="sng" algn="ctr">
            <a:solidFill>
              <a:schemeClr val="tx1"/>
            </a:solidFill>
            <a:prstDash val="sysDot"/>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AU" sz="4000" b="1" i="0" u="none" strike="noStrike" kern="1200" cap="none" spc="0" normalizeH="0" baseline="0" noProof="0" dirty="0">
              <a:ln>
                <a:noFill/>
              </a:ln>
              <a:solidFill>
                <a:srgbClr val="FF0000"/>
              </a:solidFill>
              <a:effectLst/>
              <a:uLnTx/>
              <a:uFillTx/>
              <a:latin typeface="Arial" charset="0"/>
              <a:ea typeface="+mn-ea"/>
              <a:cs typeface="Times New Roman" pitchFamily="18" charset="0"/>
            </a:endParaRPr>
          </a:p>
        </p:txBody>
      </p:sp>
      <p:sp>
        <p:nvSpPr>
          <p:cNvPr id="7" name="Rectangle 6">
            <a:extLst>
              <a:ext uri="{FF2B5EF4-FFF2-40B4-BE49-F238E27FC236}">
                <a16:creationId xmlns:a16="http://schemas.microsoft.com/office/drawing/2014/main" id="{2CE6F01A-DD58-41EA-9938-E114732C8ED9}"/>
              </a:ext>
            </a:extLst>
          </p:cNvPr>
          <p:cNvSpPr/>
          <p:nvPr/>
        </p:nvSpPr>
        <p:spPr>
          <a:xfrm>
            <a:off x="1053284" y="5661248"/>
            <a:ext cx="5399181" cy="923330"/>
          </a:xfrm>
          <a:prstGeom prst="rect">
            <a:avLst/>
          </a:prstGeom>
          <a:solidFill>
            <a:schemeClr val="bg1"/>
          </a:solidFill>
        </p:spPr>
        <p:txBody>
          <a:bodyPr wrap="square">
            <a:spAutoFit/>
          </a:bodyPr>
          <a:lstStyle/>
          <a:p>
            <a:r>
              <a:rPr lang="en-AU" sz="600" dirty="0"/>
              <a:t>Franklin, T. R., Wang, J., </a:t>
            </a:r>
            <a:r>
              <a:rPr lang="en-AU" sz="600" dirty="0" err="1"/>
              <a:t>Sciortino</a:t>
            </a:r>
            <a:r>
              <a:rPr lang="en-AU" sz="600" dirty="0"/>
              <a:t>, N., Harper, D., Li, Y., </a:t>
            </a:r>
            <a:r>
              <a:rPr lang="en-AU" sz="600" dirty="0" err="1"/>
              <a:t>Ehrman</a:t>
            </a:r>
            <a:r>
              <a:rPr lang="en-AU" sz="600" dirty="0"/>
              <a:t>, R., ... &amp; Childress, A. R. (2007). Limbic activation to cigarette smoking cues independent of nicotine withdrawal: a perfusion </a:t>
            </a:r>
            <a:r>
              <a:rPr lang="en-AU" sz="600" dirty="0" err="1"/>
              <a:t>fMRI</a:t>
            </a:r>
            <a:r>
              <a:rPr lang="en-AU" sz="600" dirty="0"/>
              <a:t> study. </a:t>
            </a:r>
            <a:r>
              <a:rPr lang="en-AU" sz="600" i="1" dirty="0"/>
              <a:t>Neuropsychopharmacology</a:t>
            </a:r>
            <a:r>
              <a:rPr lang="en-AU" sz="600" dirty="0"/>
              <a:t>, </a:t>
            </a:r>
            <a:r>
              <a:rPr lang="en-AU" sz="600" i="1" dirty="0"/>
              <a:t>32</a:t>
            </a:r>
            <a:r>
              <a:rPr lang="en-AU" sz="600" dirty="0"/>
              <a:t>(11), 2301-2309.</a:t>
            </a:r>
          </a:p>
          <a:p>
            <a:endParaRPr lang="en-AU" sz="600" dirty="0"/>
          </a:p>
          <a:p>
            <a:endParaRPr lang="en-AU" sz="600" dirty="0"/>
          </a:p>
          <a:p>
            <a:endParaRPr lang="en-AU" sz="1000" dirty="0"/>
          </a:p>
          <a:p>
            <a:endParaRPr lang="en-AU" sz="1000" dirty="0"/>
          </a:p>
          <a:p>
            <a:endParaRPr lang="en-AU" sz="1000" dirty="0"/>
          </a:p>
        </p:txBody>
      </p:sp>
    </p:spTree>
    <p:extLst>
      <p:ext uri="{BB962C8B-B14F-4D97-AF65-F5344CB8AC3E}">
        <p14:creationId xmlns:p14="http://schemas.microsoft.com/office/powerpoint/2010/main" val="1843155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30528B-A5A1-40EF-BFEA-0803683A34FF}"/>
              </a:ext>
            </a:extLst>
          </p:cNvPr>
          <p:cNvPicPr>
            <a:picLocks noChangeAspect="1"/>
          </p:cNvPicPr>
          <p:nvPr/>
        </p:nvPicPr>
        <p:blipFill>
          <a:blip r:embed="rId3"/>
          <a:stretch>
            <a:fillRect/>
          </a:stretch>
        </p:blipFill>
        <p:spPr>
          <a:xfrm>
            <a:off x="-291750" y="1844824"/>
            <a:ext cx="9727499" cy="5688632"/>
          </a:xfrm>
          <a:prstGeom prst="rect">
            <a:avLst/>
          </a:prstGeom>
          <a:effectLst>
            <a:softEdge rad="889000"/>
          </a:effectLst>
        </p:spPr>
      </p:pic>
      <p:sp>
        <p:nvSpPr>
          <p:cNvPr id="2" name="Title 1"/>
          <p:cNvSpPr>
            <a:spLocks noGrp="1"/>
          </p:cNvSpPr>
          <p:nvPr>
            <p:ph type="title"/>
          </p:nvPr>
        </p:nvSpPr>
        <p:spPr>
          <a:xfrm>
            <a:off x="456935" y="548679"/>
            <a:ext cx="8001630" cy="595247"/>
          </a:xfrm>
        </p:spPr>
        <p:txBody>
          <a:bodyPr>
            <a:normAutofit/>
          </a:bodyPr>
          <a:lstStyle/>
          <a:p>
            <a:r>
              <a:rPr lang="en-AU" b="1" dirty="0"/>
              <a:t>Nicotine Withdrawal</a:t>
            </a:r>
            <a:r>
              <a:rPr lang="en-AU" b="1" dirty="0">
                <a:solidFill>
                  <a:srgbClr val="000080"/>
                </a:solidFill>
                <a:latin typeface="Tahoma" pitchFamily="34" charset="0"/>
                <a:cs typeface="Times New Roman" pitchFamily="18" charset="0"/>
              </a:rPr>
              <a:t> </a:t>
            </a:r>
            <a:endParaRPr lang="en-AU" b="1" dirty="0"/>
          </a:p>
        </p:txBody>
      </p:sp>
      <p:sp>
        <p:nvSpPr>
          <p:cNvPr id="5" name="TextBox 4"/>
          <p:cNvSpPr txBox="1"/>
          <p:nvPr/>
        </p:nvSpPr>
        <p:spPr>
          <a:xfrm>
            <a:off x="497479" y="3116150"/>
            <a:ext cx="5061970" cy="2981555"/>
          </a:xfrm>
          <a:prstGeom prst="rect">
            <a:avLst/>
          </a:prstGeom>
          <a:noFill/>
        </p:spPr>
        <p:txBody>
          <a:bodyPr wrap="square" lIns="96744" tIns="48372" rIns="96744" bIns="48372" rtlCol="0">
            <a:spAutoFit/>
          </a:bodyPr>
          <a:lstStyle/>
          <a:p>
            <a:pPr marL="302324" marR="0" lvl="0" indent="-302324" algn="l" defTabSz="914400" rtl="0" eaLnBrk="0" fontAlgn="base" latinLnBrk="0" hangingPunct="0">
              <a:lnSpc>
                <a:spcPct val="100000"/>
              </a:lnSpc>
              <a:spcBef>
                <a:spcPct val="50000"/>
              </a:spcBef>
              <a:spcAft>
                <a:spcPct val="0"/>
              </a:spcAft>
              <a:buClr>
                <a:srgbClr val="133880"/>
              </a:buClr>
              <a:buSzPct val="119000"/>
              <a:buFontTx/>
              <a:buNone/>
              <a:tabLst/>
              <a:defRPr/>
            </a:pPr>
            <a:r>
              <a:rPr kumimoji="0" lang="en-AU" sz="2200" b="0" i="0" u="none" strike="noStrike" kern="1200" cap="none" spc="0" normalizeH="0" baseline="0" noProof="0" dirty="0">
                <a:ln>
                  <a:noFill/>
                </a:ln>
                <a:solidFill>
                  <a:srgbClr val="FFC000"/>
                </a:solidFill>
                <a:effectLst/>
                <a:uLnTx/>
                <a:uFillTx/>
                <a:latin typeface="Arial"/>
                <a:ea typeface="+mn-ea"/>
                <a:cs typeface="Arial" charset="0"/>
              </a:rPr>
              <a:t>Depressed mood</a:t>
            </a:r>
          </a:p>
          <a:p>
            <a:pPr marL="302324" marR="0" lvl="0" indent="-302324" algn="l" defTabSz="914400" rtl="0" eaLnBrk="0" fontAlgn="base" latinLnBrk="0" hangingPunct="0">
              <a:lnSpc>
                <a:spcPct val="100000"/>
              </a:lnSpc>
              <a:spcBef>
                <a:spcPct val="50000"/>
              </a:spcBef>
              <a:spcAft>
                <a:spcPct val="0"/>
              </a:spcAft>
              <a:buClr>
                <a:srgbClr val="133880"/>
              </a:buClr>
              <a:buSzPct val="119000"/>
              <a:buFontTx/>
              <a:buNone/>
              <a:tabLst/>
              <a:defRPr/>
            </a:pPr>
            <a:r>
              <a:rPr kumimoji="0" lang="en-AU" sz="2200" b="0" i="0" u="none" strike="noStrike" kern="1200" cap="none" spc="0" normalizeH="0" baseline="0" noProof="0" dirty="0">
                <a:ln>
                  <a:noFill/>
                </a:ln>
                <a:solidFill>
                  <a:srgbClr val="FFC000"/>
                </a:solidFill>
                <a:effectLst/>
                <a:uLnTx/>
                <a:uFillTx/>
                <a:latin typeface="Arial"/>
                <a:ea typeface="+mn-ea"/>
                <a:cs typeface="Arial" charset="0"/>
              </a:rPr>
              <a:t>Irritability, frustration, anger</a:t>
            </a:r>
          </a:p>
          <a:p>
            <a:pPr marL="302324" marR="0" lvl="0" indent="-302324" algn="l" defTabSz="914400" rtl="0" eaLnBrk="0" fontAlgn="base" latinLnBrk="0" hangingPunct="0">
              <a:lnSpc>
                <a:spcPct val="100000"/>
              </a:lnSpc>
              <a:spcBef>
                <a:spcPct val="30000"/>
              </a:spcBef>
              <a:spcAft>
                <a:spcPct val="0"/>
              </a:spcAft>
              <a:buClr>
                <a:srgbClr val="133880"/>
              </a:buClr>
              <a:buSzPct val="119000"/>
              <a:buFontTx/>
              <a:buNone/>
              <a:tabLst/>
              <a:defRPr/>
            </a:pPr>
            <a:r>
              <a:rPr kumimoji="0" lang="en-AU" sz="2200" b="0" i="0" u="none" strike="noStrike" kern="1200" cap="none" spc="0" normalizeH="0" baseline="0" noProof="0" dirty="0">
                <a:ln>
                  <a:noFill/>
                </a:ln>
                <a:solidFill>
                  <a:srgbClr val="FFC000"/>
                </a:solidFill>
                <a:effectLst/>
                <a:uLnTx/>
                <a:uFillTx/>
                <a:latin typeface="Arial"/>
                <a:ea typeface="+mn-ea"/>
                <a:cs typeface="Arial" charset="0"/>
              </a:rPr>
              <a:t>Anxiety </a:t>
            </a:r>
          </a:p>
          <a:p>
            <a:pPr marL="302324" marR="0" lvl="0" indent="-302324" algn="l" defTabSz="914400" rtl="0" eaLnBrk="0" fontAlgn="base" latinLnBrk="0" hangingPunct="0">
              <a:lnSpc>
                <a:spcPct val="100000"/>
              </a:lnSpc>
              <a:spcBef>
                <a:spcPct val="30000"/>
              </a:spcBef>
              <a:spcAft>
                <a:spcPct val="0"/>
              </a:spcAft>
              <a:buClr>
                <a:srgbClr val="133880"/>
              </a:buClr>
              <a:buSzPct val="119000"/>
              <a:buFontTx/>
              <a:buNone/>
              <a:tabLst/>
              <a:defRPr/>
            </a:pPr>
            <a:r>
              <a:rPr kumimoji="0" lang="en-AU" sz="2200" b="0" i="0" u="none" strike="noStrike" kern="1200" cap="none" spc="0" normalizeH="0" baseline="0" noProof="0" dirty="0">
                <a:ln>
                  <a:noFill/>
                </a:ln>
                <a:solidFill>
                  <a:srgbClr val="FFC000"/>
                </a:solidFill>
                <a:effectLst/>
                <a:uLnTx/>
                <a:uFillTx/>
                <a:latin typeface="Arial"/>
                <a:ea typeface="+mn-ea"/>
                <a:cs typeface="Arial" charset="0"/>
              </a:rPr>
              <a:t>Difficulty in concentrating</a:t>
            </a:r>
          </a:p>
          <a:p>
            <a:pPr marL="302324" marR="0" lvl="0" indent="-302324" algn="l" defTabSz="914400" rtl="0" eaLnBrk="0" fontAlgn="base" latinLnBrk="0" hangingPunct="0">
              <a:lnSpc>
                <a:spcPct val="100000"/>
              </a:lnSpc>
              <a:spcBef>
                <a:spcPct val="30000"/>
              </a:spcBef>
              <a:spcAft>
                <a:spcPct val="0"/>
              </a:spcAft>
              <a:buClr>
                <a:srgbClr val="133880"/>
              </a:buClr>
              <a:buSzPct val="119000"/>
              <a:buFontTx/>
              <a:buNone/>
              <a:tabLst/>
              <a:defRPr/>
            </a:pPr>
            <a:r>
              <a:rPr kumimoji="0" lang="en-AU" sz="2200" b="0" i="0" u="none" strike="noStrike" kern="1200" cap="none" spc="0" normalizeH="0" baseline="0" noProof="0" dirty="0">
                <a:ln>
                  <a:noFill/>
                </a:ln>
                <a:solidFill>
                  <a:srgbClr val="FFC000"/>
                </a:solidFill>
                <a:effectLst/>
                <a:uLnTx/>
                <a:uFillTx/>
                <a:latin typeface="Arial"/>
                <a:ea typeface="+mn-ea"/>
                <a:cs typeface="Arial" charset="0"/>
              </a:rPr>
              <a:t>Restlessness </a:t>
            </a:r>
          </a:p>
          <a:p>
            <a:pPr marL="302324" marR="0" lvl="0" indent="-302324" algn="l" defTabSz="914400" rtl="0" eaLnBrk="0" fontAlgn="base" latinLnBrk="0" hangingPunct="0">
              <a:lnSpc>
                <a:spcPct val="100000"/>
              </a:lnSpc>
              <a:spcBef>
                <a:spcPct val="30000"/>
              </a:spcBef>
              <a:spcAft>
                <a:spcPct val="0"/>
              </a:spcAft>
              <a:buClr>
                <a:srgbClr val="133880"/>
              </a:buClr>
              <a:buSzPct val="119000"/>
              <a:buFontTx/>
              <a:buNone/>
              <a:tabLst/>
              <a:defRPr/>
            </a:pPr>
            <a:r>
              <a:rPr kumimoji="0" lang="en-AU" sz="2200" b="0" i="0" u="none" strike="noStrike" kern="1200" cap="none" spc="0" normalizeH="0" baseline="0" noProof="0" dirty="0">
                <a:ln>
                  <a:noFill/>
                </a:ln>
                <a:solidFill>
                  <a:srgbClr val="FFC000"/>
                </a:solidFill>
                <a:effectLst/>
                <a:uLnTx/>
                <a:uFillTx/>
                <a:latin typeface="Arial"/>
                <a:ea typeface="+mn-ea"/>
                <a:cs typeface="Arial" charset="0"/>
              </a:rPr>
              <a:t>Insomnia</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6" name="Text Box 4"/>
          <p:cNvSpPr txBox="1">
            <a:spLocks noChangeArrowheads="1"/>
          </p:cNvSpPr>
          <p:nvPr/>
        </p:nvSpPr>
        <p:spPr bwMode="auto">
          <a:xfrm>
            <a:off x="5943600" y="3116150"/>
            <a:ext cx="4644008" cy="3418469"/>
          </a:xfrm>
          <a:prstGeom prst="rect">
            <a:avLst/>
          </a:prstGeom>
          <a:noFill/>
          <a:ln w="9525">
            <a:noFill/>
            <a:miter lim="800000"/>
            <a:headEnd/>
            <a:tailEnd/>
          </a:ln>
        </p:spPr>
        <p:txBody>
          <a:bodyPr wrap="square" lIns="76804" tIns="38402" rIns="76804" bIns="38402" anchor="ctr">
            <a:spAutoFit/>
          </a:bodyPr>
          <a:lstStyle/>
          <a:p>
            <a:pPr marL="0" marR="0" lvl="0" indent="0" algn="l" defTabSz="914400" rtl="0" eaLnBrk="0" fontAlgn="base" latinLnBrk="0" hangingPunct="0">
              <a:lnSpc>
                <a:spcPct val="100000"/>
              </a:lnSpc>
              <a:spcBef>
                <a:spcPct val="30000"/>
              </a:spcBef>
              <a:spcAft>
                <a:spcPct val="0"/>
              </a:spcAft>
              <a:buClr>
                <a:srgbClr val="133880"/>
              </a:buClr>
              <a:buSzPct val="114000"/>
              <a:buFontTx/>
              <a:buNone/>
              <a:tabLst/>
              <a:defRPr/>
            </a:pPr>
            <a:r>
              <a:rPr kumimoji="0" lang="en-AU" sz="2200" b="0" i="0" u="none" strike="noStrike" kern="1200" cap="none" spc="0" normalizeH="0" baseline="0" noProof="0" dirty="0">
                <a:ln>
                  <a:noFill/>
                </a:ln>
                <a:solidFill>
                  <a:srgbClr val="FFFFFF"/>
                </a:solidFill>
                <a:effectLst/>
                <a:uLnTx/>
                <a:uFillTx/>
                <a:latin typeface="Arial"/>
                <a:ea typeface="+mn-ea"/>
                <a:cs typeface="Arial" charset="0"/>
              </a:rPr>
              <a:t>Dizziness</a:t>
            </a:r>
          </a:p>
          <a:p>
            <a:pPr marL="0" marR="0" lvl="0" indent="0" algn="l" defTabSz="914400" rtl="0" eaLnBrk="0" fontAlgn="base" latinLnBrk="0" hangingPunct="0">
              <a:lnSpc>
                <a:spcPct val="100000"/>
              </a:lnSpc>
              <a:spcBef>
                <a:spcPct val="30000"/>
              </a:spcBef>
              <a:spcAft>
                <a:spcPct val="0"/>
              </a:spcAft>
              <a:buClr>
                <a:srgbClr val="133880"/>
              </a:buClr>
              <a:buSzPct val="114000"/>
              <a:buFontTx/>
              <a:buNone/>
              <a:tabLst/>
              <a:defRPr/>
            </a:pPr>
            <a:r>
              <a:rPr kumimoji="0" lang="en-AU" sz="2200" b="0" i="0" u="none" strike="noStrike" kern="1200" cap="none" spc="0" normalizeH="0" baseline="0" noProof="0" dirty="0">
                <a:ln>
                  <a:noFill/>
                </a:ln>
                <a:solidFill>
                  <a:srgbClr val="FFFFFF"/>
                </a:solidFill>
                <a:effectLst/>
                <a:uLnTx/>
                <a:uFillTx/>
                <a:latin typeface="Arial"/>
                <a:ea typeface="+mn-ea"/>
                <a:cs typeface="Arial" charset="0"/>
              </a:rPr>
              <a:t>Coughing</a:t>
            </a:r>
          </a:p>
          <a:p>
            <a:pPr marL="0" marR="0" lvl="0" indent="0" algn="l" defTabSz="914400" rtl="0" eaLnBrk="0" fontAlgn="base" latinLnBrk="0" hangingPunct="0">
              <a:lnSpc>
                <a:spcPct val="100000"/>
              </a:lnSpc>
              <a:spcBef>
                <a:spcPct val="30000"/>
              </a:spcBef>
              <a:spcAft>
                <a:spcPct val="0"/>
              </a:spcAft>
              <a:buClr>
                <a:srgbClr val="133880"/>
              </a:buClr>
              <a:buSzPct val="114000"/>
              <a:buFontTx/>
              <a:buNone/>
              <a:tabLst/>
              <a:defRPr/>
            </a:pPr>
            <a:r>
              <a:rPr kumimoji="0" lang="en-AU" sz="2200" b="0" i="0" u="none" strike="noStrike" kern="1200" cap="none" spc="0" normalizeH="0" baseline="0" noProof="0" dirty="0">
                <a:ln>
                  <a:noFill/>
                </a:ln>
                <a:solidFill>
                  <a:srgbClr val="FFFFFF"/>
                </a:solidFill>
                <a:effectLst/>
                <a:uLnTx/>
                <a:uFillTx/>
                <a:latin typeface="Arial"/>
                <a:ea typeface="+mn-ea"/>
                <a:cs typeface="Arial" charset="0"/>
              </a:rPr>
              <a:t>Increased appetite or</a:t>
            </a:r>
          </a:p>
          <a:p>
            <a:pPr marL="0" marR="0" lvl="0" indent="0" algn="l" defTabSz="914400" rtl="0" eaLnBrk="0" fontAlgn="base" latinLnBrk="0" hangingPunct="0">
              <a:lnSpc>
                <a:spcPct val="100000"/>
              </a:lnSpc>
              <a:spcBef>
                <a:spcPct val="30000"/>
              </a:spcBef>
              <a:spcAft>
                <a:spcPct val="0"/>
              </a:spcAft>
              <a:buClr>
                <a:srgbClr val="133880"/>
              </a:buClr>
              <a:buSzPct val="114000"/>
              <a:buFontTx/>
              <a:buNone/>
              <a:tabLst/>
              <a:defRPr/>
            </a:pPr>
            <a:r>
              <a:rPr kumimoji="0" lang="en-AU" sz="2200" b="0" i="0" u="none" strike="noStrike" kern="1200" cap="none" spc="0" normalizeH="0" baseline="0" noProof="0" dirty="0">
                <a:ln>
                  <a:noFill/>
                </a:ln>
                <a:solidFill>
                  <a:srgbClr val="FFFFFF"/>
                </a:solidFill>
                <a:effectLst/>
                <a:uLnTx/>
                <a:uFillTx/>
                <a:latin typeface="Arial"/>
                <a:ea typeface="+mn-ea"/>
                <a:cs typeface="Arial" charset="0"/>
              </a:rPr>
              <a:t> weight gain </a:t>
            </a:r>
          </a:p>
          <a:p>
            <a:pPr marL="0" marR="0" lvl="0" indent="0" algn="l" defTabSz="914400" rtl="0" eaLnBrk="0" fontAlgn="base" latinLnBrk="0" hangingPunct="0">
              <a:lnSpc>
                <a:spcPct val="100000"/>
              </a:lnSpc>
              <a:spcBef>
                <a:spcPct val="30000"/>
              </a:spcBef>
              <a:spcAft>
                <a:spcPct val="0"/>
              </a:spcAft>
              <a:buClr>
                <a:srgbClr val="133880"/>
              </a:buClr>
              <a:buSzPct val="114000"/>
              <a:buFontTx/>
              <a:buNone/>
              <a:tabLst/>
              <a:defRPr/>
            </a:pPr>
            <a:r>
              <a:rPr kumimoji="0" lang="en-AU" sz="2200" b="0" i="0" u="none" strike="noStrike" kern="1200" cap="none" spc="0" normalizeH="0" baseline="0" noProof="0" dirty="0">
                <a:ln>
                  <a:noFill/>
                </a:ln>
                <a:solidFill>
                  <a:srgbClr val="FFFFFF"/>
                </a:solidFill>
                <a:effectLst/>
                <a:uLnTx/>
                <a:uFillTx/>
                <a:latin typeface="Arial"/>
                <a:ea typeface="+mn-ea"/>
                <a:cs typeface="Arial" charset="0"/>
              </a:rPr>
              <a:t>Constipation</a:t>
            </a:r>
          </a:p>
          <a:p>
            <a:pPr marL="0" marR="0" lvl="0" indent="0" algn="l" defTabSz="914400" rtl="0" eaLnBrk="0" fontAlgn="base" latinLnBrk="0" hangingPunct="0">
              <a:lnSpc>
                <a:spcPct val="100000"/>
              </a:lnSpc>
              <a:spcBef>
                <a:spcPct val="30000"/>
              </a:spcBef>
              <a:spcAft>
                <a:spcPct val="0"/>
              </a:spcAft>
              <a:buClr>
                <a:srgbClr val="133880"/>
              </a:buClr>
              <a:buSzPct val="114000"/>
              <a:buFontTx/>
              <a:buNone/>
              <a:tabLst/>
              <a:defRPr/>
            </a:pPr>
            <a:r>
              <a:rPr kumimoji="0" lang="en-AU" sz="2200" b="0" i="0" u="none" strike="noStrike" kern="1200" cap="none" spc="0" normalizeH="0" baseline="0" noProof="0" dirty="0">
                <a:ln>
                  <a:noFill/>
                </a:ln>
                <a:solidFill>
                  <a:srgbClr val="FFFFFF"/>
                </a:solidFill>
                <a:effectLst/>
                <a:uLnTx/>
                <a:uFillTx/>
                <a:latin typeface="Arial"/>
                <a:ea typeface="+mn-ea"/>
                <a:cs typeface="Arial" charset="0"/>
              </a:rPr>
              <a:t>Mouth ulcers</a:t>
            </a:r>
          </a:p>
          <a:p>
            <a:pPr marL="0" marR="0" lvl="0" indent="0" algn="l" defTabSz="914400" rtl="0" eaLnBrk="0" fontAlgn="base" latinLnBrk="0" hangingPunct="0">
              <a:lnSpc>
                <a:spcPct val="100000"/>
              </a:lnSpc>
              <a:spcBef>
                <a:spcPct val="30000"/>
              </a:spcBef>
              <a:spcAft>
                <a:spcPct val="0"/>
              </a:spcAft>
              <a:buClrTx/>
              <a:buSzTx/>
              <a:buFontTx/>
              <a:buChar char="•"/>
              <a:tabLst/>
              <a:defRPr/>
            </a:pPr>
            <a:endParaRPr kumimoji="0" lang="en-AU" sz="1700" b="1" i="0" u="none" strike="noStrike" kern="1200" cap="none" spc="0" normalizeH="0" baseline="0" noProof="0" dirty="0">
              <a:ln>
                <a:noFill/>
              </a:ln>
              <a:solidFill>
                <a:srgbClr val="1F497D"/>
              </a:solidFill>
              <a:effectLst/>
              <a:uLnTx/>
              <a:uFillTx/>
              <a:latin typeface="Arial" charset="0"/>
              <a:ea typeface="+mn-ea"/>
              <a:cs typeface="Arial" charset="0"/>
            </a:endParaRPr>
          </a:p>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AU" sz="2000" b="1" i="0" u="none" strike="noStrike" kern="1200" cap="none" spc="0" normalizeH="0" baseline="0" noProof="0" dirty="0">
              <a:ln>
                <a:noFill/>
              </a:ln>
              <a:solidFill>
                <a:srgbClr val="000000"/>
              </a:solidFill>
              <a:effectLst/>
              <a:uLnTx/>
              <a:uFillTx/>
              <a:latin typeface="Arial" charset="0"/>
              <a:ea typeface="+mn-ea"/>
              <a:cs typeface="Arial" charset="0"/>
            </a:endParaRPr>
          </a:p>
        </p:txBody>
      </p:sp>
      <p:sp>
        <p:nvSpPr>
          <p:cNvPr id="7" name="TextBox 6"/>
          <p:cNvSpPr txBox="1"/>
          <p:nvPr/>
        </p:nvSpPr>
        <p:spPr>
          <a:xfrm>
            <a:off x="2400198" y="6097705"/>
            <a:ext cx="4343604" cy="423231"/>
          </a:xfrm>
          <a:prstGeom prst="rect">
            <a:avLst/>
          </a:prstGeom>
          <a:solidFill>
            <a:schemeClr val="accent1"/>
          </a:solidFill>
        </p:spPr>
        <p:txBody>
          <a:bodyPr wrap="square" lIns="96744" tIns="48372" rIns="96744" bIns="48372" rtlCol="0">
            <a:spAutoFit/>
          </a:bodyPr>
          <a:lstStyle/>
          <a:p>
            <a:pPr marL="0" marR="0" lvl="0" indent="0" algn="ctr" defTabSz="914400" rtl="0" eaLnBrk="1" fontAlgn="base" latinLnBrk="0" hangingPunct="1">
              <a:lnSpc>
                <a:spcPct val="100000"/>
              </a:lnSpc>
              <a:spcBef>
                <a:spcPts val="0"/>
              </a:spcBef>
              <a:spcAft>
                <a:spcPct val="0"/>
              </a:spcAft>
              <a:buClrTx/>
              <a:buSzTx/>
              <a:buFontTx/>
              <a:buNone/>
              <a:tabLst/>
              <a:defRPr/>
            </a:pPr>
            <a:r>
              <a:rPr kumimoji="0" lang="en-AU" sz="2100" b="0" i="1" u="none" strike="noStrike" kern="1200" cap="none" spc="0" normalizeH="0" baseline="0" noProof="0" dirty="0">
                <a:ln>
                  <a:noFill/>
                </a:ln>
                <a:solidFill>
                  <a:srgbClr val="FFC000"/>
                </a:solidFill>
                <a:effectLst/>
                <a:uLnTx/>
                <a:uFillTx/>
                <a:latin typeface="Arial"/>
                <a:ea typeface="+mn-ea"/>
                <a:cs typeface="Arial" charset="0"/>
              </a:rPr>
              <a:t>It’s real and it can be intense</a:t>
            </a:r>
          </a:p>
        </p:txBody>
      </p:sp>
      <p:sp>
        <p:nvSpPr>
          <p:cNvPr id="10" name="Content Placeholder 9"/>
          <p:cNvSpPr>
            <a:spLocks noGrp="1"/>
          </p:cNvSpPr>
          <p:nvPr>
            <p:ph idx="1"/>
          </p:nvPr>
        </p:nvSpPr>
        <p:spPr>
          <a:xfrm>
            <a:off x="685711" y="1448603"/>
            <a:ext cx="7999950" cy="1294875"/>
          </a:xfrm>
        </p:spPr>
        <p:txBody>
          <a:bodyPr>
            <a:normAutofit/>
          </a:bodyPr>
          <a:lstStyle/>
          <a:p>
            <a:pPr>
              <a:lnSpc>
                <a:spcPct val="100000"/>
              </a:lnSpc>
              <a:buFont typeface="Arial" pitchFamily="34" charset="0"/>
              <a:buChar char="•"/>
            </a:pPr>
            <a:r>
              <a:rPr lang="en-AU" sz="2400" dirty="0">
                <a:solidFill>
                  <a:schemeClr val="tx1"/>
                </a:solidFill>
              </a:rPr>
              <a:t>Abruptly stopping causes symptoms</a:t>
            </a:r>
          </a:p>
          <a:p>
            <a:pPr>
              <a:lnSpc>
                <a:spcPct val="100000"/>
              </a:lnSpc>
              <a:buFont typeface="Arial" pitchFamily="34" charset="0"/>
              <a:buChar char="•"/>
            </a:pPr>
            <a:r>
              <a:rPr lang="en-AU" sz="2400" dirty="0">
                <a:solidFill>
                  <a:schemeClr val="tx1"/>
                </a:solidFill>
              </a:rPr>
              <a:t>Worst usually first 3 days </a:t>
            </a:r>
          </a:p>
        </p:txBody>
      </p:sp>
    </p:spTree>
    <p:extLst>
      <p:ext uri="{BB962C8B-B14F-4D97-AF65-F5344CB8AC3E}">
        <p14:creationId xmlns:p14="http://schemas.microsoft.com/office/powerpoint/2010/main" val="333130960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6DBBCE5-64D9-41B2-872B-344895143173}"/>
              </a:ext>
            </a:extLst>
          </p:cNvPr>
          <p:cNvPicPr>
            <a:picLocks noChangeAspect="1"/>
          </p:cNvPicPr>
          <p:nvPr/>
        </p:nvPicPr>
        <p:blipFill>
          <a:blip r:embed="rId2"/>
          <a:stretch>
            <a:fillRect/>
          </a:stretch>
        </p:blipFill>
        <p:spPr>
          <a:xfrm>
            <a:off x="2971800" y="2591104"/>
            <a:ext cx="6285186" cy="4192219"/>
          </a:xfrm>
          <a:prstGeom prst="rect">
            <a:avLst/>
          </a:prstGeom>
          <a:effectLst>
            <a:softEdge rad="952500"/>
          </a:effectLst>
        </p:spPr>
      </p:pic>
      <p:sp>
        <p:nvSpPr>
          <p:cNvPr id="2" name="object 2"/>
          <p:cNvSpPr txBox="1">
            <a:spLocks noGrp="1"/>
          </p:cNvSpPr>
          <p:nvPr>
            <p:ph type="title"/>
          </p:nvPr>
        </p:nvSpPr>
        <p:spPr>
          <a:xfrm>
            <a:off x="381000" y="790983"/>
            <a:ext cx="8229600" cy="473848"/>
          </a:xfrm>
          <a:prstGeom prst="rect">
            <a:avLst/>
          </a:prstGeom>
        </p:spPr>
        <p:txBody>
          <a:bodyPr vert="horz" wrap="square" lIns="0" tIns="12065" rIns="0" bIns="0" rtlCol="0">
            <a:spAutoFit/>
          </a:bodyPr>
          <a:lstStyle/>
          <a:p>
            <a:pPr marL="12700">
              <a:lnSpc>
                <a:spcPct val="100000"/>
              </a:lnSpc>
              <a:spcBef>
                <a:spcPts val="95"/>
              </a:spcBef>
            </a:pPr>
            <a:r>
              <a:rPr lang="en-US" sz="3000" spc="-5" dirty="0"/>
              <a:t>Whose</a:t>
            </a:r>
            <a:r>
              <a:rPr lang="en-US" sz="3000" spc="5" dirty="0"/>
              <a:t> </a:t>
            </a:r>
            <a:r>
              <a:rPr lang="en-US" sz="3000" spc="-5" dirty="0"/>
              <a:t>job</a:t>
            </a:r>
            <a:r>
              <a:rPr lang="en-US" sz="3000" dirty="0"/>
              <a:t> </a:t>
            </a:r>
            <a:r>
              <a:rPr lang="en-US" sz="3000" spc="-5" dirty="0"/>
              <a:t>is</a:t>
            </a:r>
            <a:r>
              <a:rPr lang="en-US" sz="3000" spc="-10" dirty="0"/>
              <a:t> </a:t>
            </a:r>
            <a:r>
              <a:rPr lang="en-US" sz="3000" spc="-5" dirty="0"/>
              <a:t>it</a:t>
            </a:r>
            <a:r>
              <a:rPr lang="en-US" sz="3000" spc="-10" dirty="0"/>
              <a:t> </a:t>
            </a:r>
            <a:r>
              <a:rPr lang="en-US" sz="3000" spc="-5" dirty="0"/>
              <a:t>to</a:t>
            </a:r>
            <a:r>
              <a:rPr lang="en-US" sz="3000" spc="5" dirty="0"/>
              <a:t> </a:t>
            </a:r>
            <a:r>
              <a:rPr lang="en-US" sz="3000" dirty="0"/>
              <a:t>treat</a:t>
            </a:r>
            <a:r>
              <a:rPr lang="en-US" sz="3000" spc="-10" dirty="0"/>
              <a:t> </a:t>
            </a:r>
            <a:r>
              <a:rPr lang="en-US" sz="3000" spc="-5" dirty="0"/>
              <a:t>smoking and vaping?</a:t>
            </a:r>
          </a:p>
        </p:txBody>
      </p:sp>
      <p:sp>
        <p:nvSpPr>
          <p:cNvPr id="3" name="object 3"/>
          <p:cNvSpPr txBox="1"/>
          <p:nvPr/>
        </p:nvSpPr>
        <p:spPr>
          <a:xfrm>
            <a:off x="628650" y="1524000"/>
            <a:ext cx="8229600" cy="3841436"/>
          </a:xfrm>
          <a:prstGeom prst="rect">
            <a:avLst/>
          </a:prstGeom>
        </p:spPr>
        <p:txBody>
          <a:bodyPr vert="horz" wrap="square" lIns="0" tIns="12065" rIns="0" bIns="0" rtlCol="0">
            <a:spAutoFit/>
          </a:bodyPr>
          <a:lstStyle/>
          <a:p>
            <a:pPr marL="137160" indent="-125095">
              <a:lnSpc>
                <a:spcPct val="100000"/>
              </a:lnSpc>
              <a:spcBef>
                <a:spcPts val="95"/>
              </a:spcBef>
              <a:buSzPct val="96428"/>
              <a:buChar char="•"/>
              <a:tabLst>
                <a:tab pos="137795" algn="l"/>
              </a:tabLst>
            </a:pPr>
            <a:r>
              <a:rPr lang="en-US" sz="2400" spc="-5" dirty="0">
                <a:latin typeface="Arial MT"/>
                <a:cs typeface="Arial MT"/>
              </a:rPr>
              <a:t>Part</a:t>
            </a:r>
            <a:r>
              <a:rPr lang="en-US" sz="2400" spc="-15" dirty="0">
                <a:latin typeface="Arial MT"/>
                <a:cs typeface="Arial MT"/>
              </a:rPr>
              <a:t> </a:t>
            </a:r>
            <a:r>
              <a:rPr lang="en-US" sz="2400" dirty="0">
                <a:latin typeface="Arial MT"/>
                <a:cs typeface="Arial MT"/>
              </a:rPr>
              <a:t>of</a:t>
            </a:r>
            <a:r>
              <a:rPr lang="en-US" sz="2400" spc="-20" dirty="0">
                <a:latin typeface="Arial MT"/>
                <a:cs typeface="Arial MT"/>
              </a:rPr>
              <a:t> </a:t>
            </a:r>
            <a:r>
              <a:rPr lang="en-US" sz="2400" i="1" spc="-5" dirty="0">
                <a:latin typeface="Arial"/>
                <a:cs typeface="Arial"/>
              </a:rPr>
              <a:t>all</a:t>
            </a:r>
            <a:r>
              <a:rPr lang="en-US" sz="2400" i="1" dirty="0">
                <a:latin typeface="Arial"/>
                <a:cs typeface="Arial"/>
              </a:rPr>
              <a:t> </a:t>
            </a:r>
            <a:r>
              <a:rPr lang="en-US" sz="2400" spc="-5" dirty="0">
                <a:latin typeface="Arial MT"/>
                <a:cs typeface="Arial MT"/>
              </a:rPr>
              <a:t>our </a:t>
            </a:r>
            <a:r>
              <a:rPr lang="en-US" sz="2400" dirty="0">
                <a:latin typeface="Arial MT"/>
                <a:cs typeface="Arial MT"/>
              </a:rPr>
              <a:t>jobs. Part of routine care.</a:t>
            </a:r>
          </a:p>
          <a:p>
            <a:pPr marL="137160" indent="-125095">
              <a:lnSpc>
                <a:spcPct val="100000"/>
              </a:lnSpc>
              <a:spcBef>
                <a:spcPts val="95"/>
              </a:spcBef>
              <a:buSzPct val="96428"/>
              <a:buChar char="•"/>
              <a:tabLst>
                <a:tab pos="137795" algn="l"/>
              </a:tabLst>
            </a:pPr>
            <a:endParaRPr lang="en-US" sz="2400" dirty="0">
              <a:latin typeface="Arial MT"/>
              <a:cs typeface="Arial MT"/>
            </a:endParaRPr>
          </a:p>
          <a:p>
            <a:pPr marL="137160" indent="-125095">
              <a:lnSpc>
                <a:spcPct val="100000"/>
              </a:lnSpc>
              <a:spcBef>
                <a:spcPts val="95"/>
              </a:spcBef>
              <a:buSzPct val="96428"/>
              <a:buChar char="•"/>
              <a:tabLst>
                <a:tab pos="137795" algn="l"/>
              </a:tabLst>
            </a:pPr>
            <a:r>
              <a:rPr lang="en-US" sz="2400" dirty="0" err="1">
                <a:latin typeface="Arial MT"/>
                <a:cs typeface="Arial MT"/>
              </a:rPr>
              <a:t>Opt</a:t>
            </a:r>
            <a:r>
              <a:rPr lang="en-US" sz="2400" dirty="0">
                <a:latin typeface="Arial MT"/>
                <a:cs typeface="Arial MT"/>
              </a:rPr>
              <a:t> out model , just like asthma or diabetes treatment</a:t>
            </a:r>
          </a:p>
          <a:p>
            <a:pPr>
              <a:lnSpc>
                <a:spcPct val="100000"/>
              </a:lnSpc>
              <a:spcBef>
                <a:spcPts val="20"/>
              </a:spcBef>
              <a:buFont typeface="Arial MT"/>
              <a:buChar char="•"/>
            </a:pPr>
            <a:endParaRPr lang="en-US" sz="2400" dirty="0">
              <a:latin typeface="Arial MT"/>
              <a:cs typeface="Arial MT"/>
            </a:endParaRPr>
          </a:p>
          <a:p>
            <a:pPr marL="12700" marR="235585">
              <a:lnSpc>
                <a:spcPct val="100000"/>
              </a:lnSpc>
              <a:buSzPct val="96428"/>
              <a:buChar char="•"/>
              <a:tabLst>
                <a:tab pos="137795" algn="l"/>
              </a:tabLst>
            </a:pPr>
            <a:r>
              <a:rPr lang="en-US" sz="2400" spc="-5" dirty="0">
                <a:latin typeface="Arial MT"/>
                <a:cs typeface="Arial MT"/>
              </a:rPr>
              <a:t>Most</a:t>
            </a:r>
            <a:r>
              <a:rPr lang="en-US" sz="2400" spc="5" dirty="0">
                <a:latin typeface="Arial MT"/>
                <a:cs typeface="Arial MT"/>
              </a:rPr>
              <a:t> </a:t>
            </a:r>
            <a:r>
              <a:rPr lang="en-US" sz="2400" spc="-5" dirty="0">
                <a:latin typeface="Arial MT"/>
                <a:cs typeface="Arial MT"/>
              </a:rPr>
              <a:t>LHDs</a:t>
            </a:r>
            <a:r>
              <a:rPr lang="en-US" sz="2400" spc="10" dirty="0">
                <a:latin typeface="Arial MT"/>
                <a:cs typeface="Arial MT"/>
              </a:rPr>
              <a:t> </a:t>
            </a:r>
            <a:r>
              <a:rPr lang="en-US" sz="2400" spc="-5" dirty="0">
                <a:latin typeface="Arial MT"/>
                <a:cs typeface="Arial MT"/>
              </a:rPr>
              <a:t>don’t </a:t>
            </a:r>
            <a:r>
              <a:rPr lang="en-US" sz="2400" dirty="0">
                <a:latin typeface="Arial MT"/>
                <a:cs typeface="Arial MT"/>
              </a:rPr>
              <a:t>have </a:t>
            </a:r>
            <a:r>
              <a:rPr lang="en-US" sz="2400" spc="-5" dirty="0">
                <a:latin typeface="Arial MT"/>
                <a:cs typeface="Arial MT"/>
              </a:rPr>
              <a:t>dedicated</a:t>
            </a:r>
            <a:r>
              <a:rPr lang="en-US" sz="2400" spc="5" dirty="0">
                <a:latin typeface="Arial MT"/>
                <a:cs typeface="Arial MT"/>
              </a:rPr>
              <a:t> </a:t>
            </a:r>
            <a:r>
              <a:rPr lang="en-US" sz="2400" spc="-5" dirty="0">
                <a:latin typeface="Arial MT"/>
                <a:cs typeface="Arial MT"/>
              </a:rPr>
              <a:t>cessation </a:t>
            </a:r>
            <a:r>
              <a:rPr lang="en-US" sz="2400" spc="-765" dirty="0">
                <a:latin typeface="Arial MT"/>
                <a:cs typeface="Arial MT"/>
              </a:rPr>
              <a:t> </a:t>
            </a:r>
            <a:r>
              <a:rPr lang="en-US" sz="2400" dirty="0">
                <a:latin typeface="Arial MT"/>
                <a:cs typeface="Arial MT"/>
              </a:rPr>
              <a:t>advisors:</a:t>
            </a:r>
            <a:r>
              <a:rPr lang="en-US" sz="2400" spc="-5" dirty="0">
                <a:latin typeface="Arial MT"/>
                <a:cs typeface="Arial MT"/>
              </a:rPr>
              <a:t> </a:t>
            </a:r>
            <a:r>
              <a:rPr lang="en-US" sz="2400" i="1" spc="-5" dirty="0">
                <a:latin typeface="Arial"/>
                <a:cs typeface="Arial"/>
              </a:rPr>
              <a:t>It’s</a:t>
            </a:r>
            <a:r>
              <a:rPr lang="en-US" sz="2400" i="1" spc="15" dirty="0">
                <a:latin typeface="Arial"/>
                <a:cs typeface="Arial"/>
              </a:rPr>
              <a:t> </a:t>
            </a:r>
            <a:r>
              <a:rPr lang="en-US" sz="2400" i="1" dirty="0">
                <a:latin typeface="Arial"/>
                <a:cs typeface="Arial"/>
              </a:rPr>
              <a:t>shared</a:t>
            </a:r>
          </a:p>
          <a:p>
            <a:pPr marL="12700" marR="235585">
              <a:lnSpc>
                <a:spcPct val="100000"/>
              </a:lnSpc>
              <a:buSzPct val="96428"/>
              <a:buChar char="•"/>
              <a:tabLst>
                <a:tab pos="137795" algn="l"/>
              </a:tabLst>
            </a:pPr>
            <a:endParaRPr lang="en-US" sz="2800" i="1" dirty="0">
              <a:latin typeface="Arial"/>
              <a:cs typeface="Arial"/>
            </a:endParaRPr>
          </a:p>
          <a:p>
            <a:pPr marL="12700" marR="235585">
              <a:lnSpc>
                <a:spcPct val="100000"/>
              </a:lnSpc>
              <a:buSzPct val="96428"/>
              <a:buChar char="•"/>
              <a:tabLst>
                <a:tab pos="137795" algn="l"/>
              </a:tabLst>
            </a:pPr>
            <a:endParaRPr lang="en-US" sz="2800" dirty="0">
              <a:latin typeface="Arial"/>
              <a:cs typeface="Arial"/>
            </a:endParaRPr>
          </a:p>
          <a:p>
            <a:pPr marL="12065">
              <a:lnSpc>
                <a:spcPct val="100000"/>
              </a:lnSpc>
              <a:spcBef>
                <a:spcPts val="2285"/>
              </a:spcBef>
              <a:buSzPct val="96428"/>
              <a:tabLst>
                <a:tab pos="137795" algn="l"/>
              </a:tabLst>
            </a:pPr>
            <a:endParaRPr lang="en-US" sz="2800" spc="-5" dirty="0">
              <a:solidFill>
                <a:srgbClr val="7E7E7E"/>
              </a:solidFill>
              <a:latin typeface="Arial MT"/>
              <a:cs typeface="Arial M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99033" y="1460372"/>
            <a:ext cx="7875905" cy="513715"/>
          </a:xfrm>
          <a:prstGeom prst="rect">
            <a:avLst/>
          </a:prstGeom>
        </p:spPr>
        <p:txBody>
          <a:bodyPr vert="horz" wrap="square" lIns="0" tIns="13335" rIns="0" bIns="0" rtlCol="0">
            <a:spAutoFit/>
          </a:bodyPr>
          <a:lstStyle/>
          <a:p>
            <a:pPr marL="12700">
              <a:lnSpc>
                <a:spcPct val="100000"/>
              </a:lnSpc>
              <a:spcBef>
                <a:spcPts val="105"/>
              </a:spcBef>
            </a:pPr>
            <a:r>
              <a:rPr sz="3200" spc="-5" dirty="0">
                <a:latin typeface="Arial MT"/>
                <a:cs typeface="Arial MT"/>
              </a:rPr>
              <a:t>Follow</a:t>
            </a:r>
            <a:r>
              <a:rPr sz="3200" dirty="0">
                <a:latin typeface="Arial MT"/>
                <a:cs typeface="Arial MT"/>
              </a:rPr>
              <a:t> a</a:t>
            </a:r>
            <a:r>
              <a:rPr sz="3200" spc="-15" dirty="0">
                <a:latin typeface="Arial MT"/>
                <a:cs typeface="Arial MT"/>
              </a:rPr>
              <a:t> </a:t>
            </a:r>
            <a:r>
              <a:rPr sz="3200" spc="-5" dirty="0">
                <a:latin typeface="Arial MT"/>
                <a:cs typeface="Arial MT"/>
              </a:rPr>
              <a:t>‘brief</a:t>
            </a:r>
            <a:r>
              <a:rPr sz="3200" spc="-10" dirty="0">
                <a:latin typeface="Arial MT"/>
                <a:cs typeface="Arial MT"/>
              </a:rPr>
              <a:t> </a:t>
            </a:r>
            <a:r>
              <a:rPr sz="3200" spc="-5" dirty="0">
                <a:latin typeface="Arial MT"/>
                <a:cs typeface="Arial MT"/>
              </a:rPr>
              <a:t>intervention’</a:t>
            </a:r>
            <a:r>
              <a:rPr sz="3200" spc="-25" dirty="0">
                <a:latin typeface="Arial MT"/>
                <a:cs typeface="Arial MT"/>
              </a:rPr>
              <a:t> </a:t>
            </a:r>
            <a:r>
              <a:rPr sz="3200" dirty="0">
                <a:latin typeface="Arial MT"/>
                <a:cs typeface="Arial MT"/>
              </a:rPr>
              <a:t>structure</a:t>
            </a:r>
            <a:r>
              <a:rPr sz="3200" spc="-45" dirty="0">
                <a:latin typeface="Arial MT"/>
                <a:cs typeface="Arial MT"/>
              </a:rPr>
              <a:t> </a:t>
            </a:r>
            <a:r>
              <a:rPr sz="3200" spc="-5" dirty="0">
                <a:latin typeface="Arial MT"/>
                <a:cs typeface="Arial MT"/>
              </a:rPr>
              <a:t>of </a:t>
            </a:r>
            <a:r>
              <a:rPr sz="3200" dirty="0">
                <a:latin typeface="Arial MT"/>
                <a:cs typeface="Arial MT"/>
              </a:rPr>
              <a:t>care</a:t>
            </a:r>
            <a:endParaRPr sz="3200">
              <a:latin typeface="Arial MT"/>
              <a:cs typeface="Arial MT"/>
            </a:endParaRPr>
          </a:p>
        </p:txBody>
      </p:sp>
      <p:sp>
        <p:nvSpPr>
          <p:cNvPr id="3" name="object 3"/>
          <p:cNvSpPr txBox="1"/>
          <p:nvPr/>
        </p:nvSpPr>
        <p:spPr>
          <a:xfrm>
            <a:off x="599033" y="2578567"/>
            <a:ext cx="2565400" cy="3044190"/>
          </a:xfrm>
          <a:prstGeom prst="rect">
            <a:avLst/>
          </a:prstGeom>
        </p:spPr>
        <p:txBody>
          <a:bodyPr vert="horz" wrap="square" lIns="0" tIns="12700" rIns="0" bIns="0" rtlCol="0">
            <a:spAutoFit/>
          </a:bodyPr>
          <a:lstStyle/>
          <a:p>
            <a:pPr marL="12700" marR="5080">
              <a:lnSpc>
                <a:spcPct val="108200"/>
              </a:lnSpc>
              <a:spcBef>
                <a:spcPts val="100"/>
              </a:spcBef>
            </a:pPr>
            <a:r>
              <a:rPr sz="6100" b="1" dirty="0">
                <a:solidFill>
                  <a:srgbClr val="6F2F9F"/>
                </a:solidFill>
                <a:latin typeface="Arial"/>
                <a:cs typeface="Arial"/>
              </a:rPr>
              <a:t>A</a:t>
            </a:r>
            <a:r>
              <a:rPr sz="6100" b="1" dirty="0">
                <a:latin typeface="Arial"/>
                <a:cs typeface="Arial"/>
              </a:rPr>
              <a:t>sk </a:t>
            </a:r>
            <a:r>
              <a:rPr sz="6100" b="1" spc="5" dirty="0">
                <a:latin typeface="Arial"/>
                <a:cs typeface="Arial"/>
              </a:rPr>
              <a:t> </a:t>
            </a:r>
            <a:r>
              <a:rPr sz="6100" b="1" spc="-5" dirty="0">
                <a:solidFill>
                  <a:srgbClr val="6F2F9F"/>
                </a:solidFill>
                <a:latin typeface="Arial"/>
                <a:cs typeface="Arial"/>
              </a:rPr>
              <a:t>A</a:t>
            </a:r>
            <a:r>
              <a:rPr sz="6100" b="1" spc="-5" dirty="0">
                <a:latin typeface="Arial"/>
                <a:cs typeface="Arial"/>
              </a:rPr>
              <a:t>dvise  </a:t>
            </a:r>
            <a:r>
              <a:rPr sz="6100" b="1" spc="-5" dirty="0">
                <a:solidFill>
                  <a:srgbClr val="6F2F9F"/>
                </a:solidFill>
                <a:latin typeface="Arial"/>
                <a:cs typeface="Arial"/>
              </a:rPr>
              <a:t>H</a:t>
            </a:r>
            <a:r>
              <a:rPr sz="6100" b="1" spc="-5" dirty="0">
                <a:latin typeface="Arial"/>
                <a:cs typeface="Arial"/>
              </a:rPr>
              <a:t>elp</a:t>
            </a:r>
            <a:endParaRPr sz="6100">
              <a:latin typeface="Arial"/>
              <a:cs typeface="Arial"/>
            </a:endParaRPr>
          </a:p>
        </p:txBody>
      </p:sp>
      <p:sp>
        <p:nvSpPr>
          <p:cNvPr id="4" name="object 4"/>
          <p:cNvSpPr txBox="1">
            <a:spLocks noGrp="1"/>
          </p:cNvSpPr>
          <p:nvPr>
            <p:ph type="title"/>
          </p:nvPr>
        </p:nvSpPr>
        <p:spPr>
          <a:xfrm>
            <a:off x="599033" y="668274"/>
            <a:ext cx="4692650" cy="513715"/>
          </a:xfrm>
          <a:prstGeom prst="rect">
            <a:avLst/>
          </a:prstGeom>
        </p:spPr>
        <p:txBody>
          <a:bodyPr vert="horz" wrap="square" lIns="0" tIns="13335" rIns="0" bIns="0" rtlCol="0">
            <a:spAutoFit/>
          </a:bodyPr>
          <a:lstStyle/>
          <a:p>
            <a:pPr marL="12700">
              <a:lnSpc>
                <a:spcPct val="100000"/>
              </a:lnSpc>
              <a:spcBef>
                <a:spcPts val="105"/>
              </a:spcBef>
            </a:pPr>
            <a:r>
              <a:rPr sz="3200" dirty="0"/>
              <a:t>How</a:t>
            </a:r>
            <a:r>
              <a:rPr sz="3200" spc="-35" dirty="0"/>
              <a:t> </a:t>
            </a:r>
            <a:r>
              <a:rPr sz="3200" dirty="0"/>
              <a:t>do</a:t>
            </a:r>
            <a:r>
              <a:rPr sz="3200" spc="-30" dirty="0"/>
              <a:t> </a:t>
            </a:r>
            <a:r>
              <a:rPr sz="3200" dirty="0"/>
              <a:t>we</a:t>
            </a:r>
            <a:r>
              <a:rPr sz="3200" spc="-10" dirty="0"/>
              <a:t> </a:t>
            </a:r>
            <a:r>
              <a:rPr sz="3200" spc="-5" dirty="0"/>
              <a:t>approach</a:t>
            </a:r>
            <a:r>
              <a:rPr sz="3200" spc="-50" dirty="0"/>
              <a:t> </a:t>
            </a:r>
            <a:r>
              <a:rPr sz="3200" dirty="0"/>
              <a:t>it?</a:t>
            </a:r>
            <a:endParaRPr sz="3200"/>
          </a:p>
        </p:txBody>
      </p:sp>
      <p:sp>
        <p:nvSpPr>
          <p:cNvPr id="5" name="object 5"/>
          <p:cNvSpPr txBox="1"/>
          <p:nvPr/>
        </p:nvSpPr>
        <p:spPr>
          <a:xfrm>
            <a:off x="4134257" y="2285807"/>
            <a:ext cx="4410710" cy="3385185"/>
          </a:xfrm>
          <a:prstGeom prst="rect">
            <a:avLst/>
          </a:prstGeom>
          <a:solidFill>
            <a:srgbClr val="F1F1F1"/>
          </a:solidFill>
        </p:spPr>
        <p:txBody>
          <a:bodyPr vert="horz" wrap="square" lIns="0" tIns="38100" rIns="0" bIns="0" rtlCol="0">
            <a:spAutoFit/>
          </a:bodyPr>
          <a:lstStyle/>
          <a:p>
            <a:pPr marL="92075">
              <a:lnSpc>
                <a:spcPct val="100000"/>
              </a:lnSpc>
              <a:spcBef>
                <a:spcPts val="300"/>
              </a:spcBef>
            </a:pPr>
            <a:r>
              <a:rPr sz="2400" b="1" i="1" dirty="0">
                <a:latin typeface="Arial"/>
                <a:cs typeface="Arial"/>
              </a:rPr>
              <a:t>What</a:t>
            </a:r>
            <a:r>
              <a:rPr sz="2400" b="1" i="1" spc="-10" dirty="0">
                <a:latin typeface="Arial"/>
                <a:cs typeface="Arial"/>
              </a:rPr>
              <a:t> </a:t>
            </a:r>
            <a:r>
              <a:rPr sz="2400" b="1" i="1" spc="-5" dirty="0">
                <a:latin typeface="Arial"/>
                <a:cs typeface="Arial"/>
              </a:rPr>
              <a:t>does</a:t>
            </a:r>
            <a:r>
              <a:rPr sz="2400" b="1" i="1" spc="-10" dirty="0">
                <a:latin typeface="Arial"/>
                <a:cs typeface="Arial"/>
              </a:rPr>
              <a:t> </a:t>
            </a:r>
            <a:r>
              <a:rPr sz="2400" b="1" i="1" dirty="0">
                <a:latin typeface="Arial"/>
                <a:cs typeface="Arial"/>
              </a:rPr>
              <a:t>this</a:t>
            </a:r>
            <a:r>
              <a:rPr sz="2400" b="1" i="1" spc="-25" dirty="0">
                <a:latin typeface="Arial"/>
                <a:cs typeface="Arial"/>
              </a:rPr>
              <a:t> </a:t>
            </a:r>
            <a:r>
              <a:rPr sz="2400" b="1" i="1" spc="-5" dirty="0">
                <a:latin typeface="Arial"/>
                <a:cs typeface="Arial"/>
              </a:rPr>
              <a:t>really</a:t>
            </a:r>
            <a:r>
              <a:rPr sz="2400" b="1" i="1" spc="-10" dirty="0">
                <a:latin typeface="Arial"/>
                <a:cs typeface="Arial"/>
              </a:rPr>
              <a:t> </a:t>
            </a:r>
            <a:r>
              <a:rPr sz="2400" b="1" i="1" dirty="0">
                <a:latin typeface="Arial"/>
                <a:cs typeface="Arial"/>
              </a:rPr>
              <a:t>mean?</a:t>
            </a:r>
            <a:endParaRPr sz="2400" dirty="0">
              <a:latin typeface="Arial"/>
              <a:cs typeface="Arial"/>
            </a:endParaRPr>
          </a:p>
          <a:p>
            <a:pPr>
              <a:lnSpc>
                <a:spcPct val="100000"/>
              </a:lnSpc>
              <a:spcBef>
                <a:spcPts val="5"/>
              </a:spcBef>
            </a:pPr>
            <a:endParaRPr sz="2500" dirty="0">
              <a:latin typeface="Arial"/>
              <a:cs typeface="Arial"/>
            </a:endParaRPr>
          </a:p>
          <a:p>
            <a:pPr marL="435609" marR="172720" indent="-343535">
              <a:lnSpc>
                <a:spcPct val="100000"/>
              </a:lnSpc>
              <a:buChar char="•"/>
              <a:tabLst>
                <a:tab pos="434975" algn="l"/>
                <a:tab pos="435609" algn="l"/>
              </a:tabLst>
            </a:pPr>
            <a:r>
              <a:rPr sz="2400" spc="-5" dirty="0">
                <a:latin typeface="Arial MT"/>
                <a:cs typeface="Arial MT"/>
              </a:rPr>
              <a:t>Provide</a:t>
            </a:r>
            <a:r>
              <a:rPr sz="2400" spc="-10" dirty="0">
                <a:latin typeface="Arial MT"/>
                <a:cs typeface="Arial MT"/>
              </a:rPr>
              <a:t> </a:t>
            </a:r>
            <a:r>
              <a:rPr sz="2400" spc="-5" dirty="0">
                <a:latin typeface="Arial MT"/>
                <a:cs typeface="Arial MT"/>
              </a:rPr>
              <a:t>assistance </a:t>
            </a:r>
            <a:r>
              <a:rPr sz="2400" spc="-655" dirty="0">
                <a:latin typeface="Arial MT"/>
                <a:cs typeface="Arial MT"/>
              </a:rPr>
              <a:t> </a:t>
            </a:r>
            <a:r>
              <a:rPr sz="2400" spc="-5" dirty="0">
                <a:latin typeface="Arial MT"/>
                <a:cs typeface="Arial MT"/>
              </a:rPr>
              <a:t>within</a:t>
            </a:r>
            <a:r>
              <a:rPr sz="2400" dirty="0">
                <a:latin typeface="Arial MT"/>
                <a:cs typeface="Arial MT"/>
              </a:rPr>
              <a:t> time-frames</a:t>
            </a:r>
            <a:r>
              <a:rPr sz="2400" spc="-40" dirty="0">
                <a:latin typeface="Arial MT"/>
                <a:cs typeface="Arial MT"/>
              </a:rPr>
              <a:t> </a:t>
            </a:r>
            <a:r>
              <a:rPr sz="2400" dirty="0">
                <a:latin typeface="Arial MT"/>
                <a:cs typeface="Arial MT"/>
              </a:rPr>
              <a:t>we</a:t>
            </a:r>
            <a:r>
              <a:rPr sz="2400" spc="-5" dirty="0">
                <a:latin typeface="Arial MT"/>
                <a:cs typeface="Arial MT"/>
              </a:rPr>
              <a:t> have</a:t>
            </a:r>
            <a:endParaRPr sz="2400" dirty="0">
              <a:latin typeface="Arial MT"/>
              <a:cs typeface="Arial MT"/>
            </a:endParaRPr>
          </a:p>
          <a:p>
            <a:pPr marL="435609" marR="222250" indent="-343535">
              <a:lnSpc>
                <a:spcPct val="100000"/>
              </a:lnSpc>
              <a:spcBef>
                <a:spcPts val="1680"/>
              </a:spcBef>
              <a:buFont typeface="Arial MT"/>
              <a:buChar char="•"/>
              <a:tabLst>
                <a:tab pos="434975" algn="l"/>
                <a:tab pos="435609" algn="l"/>
              </a:tabLst>
            </a:pPr>
            <a:r>
              <a:rPr sz="2400" i="1" spc="-5" dirty="0">
                <a:latin typeface="Arial"/>
                <a:cs typeface="Arial"/>
              </a:rPr>
              <a:t>Record</a:t>
            </a:r>
            <a:r>
              <a:rPr sz="2400" i="1" dirty="0">
                <a:latin typeface="Arial"/>
                <a:cs typeface="Arial"/>
              </a:rPr>
              <a:t> </a:t>
            </a:r>
            <a:r>
              <a:rPr sz="2400" i="1" spc="-5" dirty="0">
                <a:latin typeface="Arial"/>
                <a:cs typeface="Arial"/>
              </a:rPr>
              <a:t>information,</a:t>
            </a:r>
            <a:r>
              <a:rPr sz="2400" i="1" spc="10" dirty="0">
                <a:latin typeface="Arial"/>
                <a:cs typeface="Arial"/>
              </a:rPr>
              <a:t> </a:t>
            </a:r>
            <a:r>
              <a:rPr sz="2400" i="1" spc="-5" dirty="0">
                <a:latin typeface="Arial"/>
                <a:cs typeface="Arial"/>
              </a:rPr>
              <a:t>provide </a:t>
            </a:r>
            <a:r>
              <a:rPr sz="2400" i="1" spc="-655" dirty="0">
                <a:latin typeface="Arial"/>
                <a:cs typeface="Arial"/>
              </a:rPr>
              <a:t> </a:t>
            </a:r>
            <a:r>
              <a:rPr sz="2400" i="1" spc="-5" dirty="0">
                <a:latin typeface="Arial"/>
                <a:cs typeface="Arial"/>
              </a:rPr>
              <a:t>brief advice, </a:t>
            </a:r>
            <a:r>
              <a:rPr sz="2400" i="1" dirty="0">
                <a:latin typeface="Arial"/>
                <a:cs typeface="Arial"/>
              </a:rPr>
              <a:t>offer </a:t>
            </a:r>
            <a:r>
              <a:rPr sz="2400" i="1" spc="-5" dirty="0">
                <a:latin typeface="Arial"/>
                <a:cs typeface="Arial"/>
              </a:rPr>
              <a:t>ongoing </a:t>
            </a:r>
            <a:r>
              <a:rPr sz="2400" i="1" dirty="0">
                <a:latin typeface="Arial"/>
                <a:cs typeface="Arial"/>
              </a:rPr>
              <a:t> </a:t>
            </a:r>
            <a:r>
              <a:rPr sz="2400" i="1" spc="-5" dirty="0">
                <a:latin typeface="Arial"/>
                <a:cs typeface="Arial"/>
              </a:rPr>
              <a:t>help</a:t>
            </a:r>
            <a:r>
              <a:rPr sz="2400" spc="-5" dirty="0">
                <a:latin typeface="Arial MT"/>
                <a:cs typeface="Arial MT"/>
              </a:rPr>
              <a:t>.</a:t>
            </a:r>
            <a:endParaRPr sz="2400" dirty="0">
              <a:latin typeface="Arial MT"/>
              <a:cs typeface="Arial MT"/>
            </a:endParaRPr>
          </a:p>
          <a:p>
            <a:pPr marL="435609" indent="-343535">
              <a:lnSpc>
                <a:spcPct val="100000"/>
              </a:lnSpc>
              <a:spcBef>
                <a:spcPts val="965"/>
              </a:spcBef>
              <a:buChar char="•"/>
              <a:tabLst>
                <a:tab pos="434975" algn="l"/>
                <a:tab pos="435609" algn="l"/>
              </a:tabLst>
            </a:pPr>
            <a:r>
              <a:rPr sz="2400" spc="-5" dirty="0">
                <a:latin typeface="Arial MT"/>
                <a:cs typeface="Arial MT"/>
              </a:rPr>
              <a:t>Not</a:t>
            </a:r>
            <a:r>
              <a:rPr sz="2400" spc="-10" dirty="0">
                <a:latin typeface="Arial MT"/>
                <a:cs typeface="Arial MT"/>
              </a:rPr>
              <a:t> </a:t>
            </a:r>
            <a:r>
              <a:rPr sz="2400" spc="-5" dirty="0">
                <a:latin typeface="Arial MT"/>
                <a:cs typeface="Arial MT"/>
              </a:rPr>
              <a:t>always</a:t>
            </a:r>
            <a:r>
              <a:rPr sz="2400" dirty="0">
                <a:latin typeface="Arial MT"/>
                <a:cs typeface="Arial MT"/>
              </a:rPr>
              <a:t> </a:t>
            </a:r>
            <a:r>
              <a:rPr sz="2400" spc="-5" dirty="0">
                <a:latin typeface="Arial MT"/>
                <a:cs typeface="Arial MT"/>
              </a:rPr>
              <a:t>in </a:t>
            </a:r>
            <a:r>
              <a:rPr sz="2400" dirty="0">
                <a:latin typeface="Arial MT"/>
                <a:cs typeface="Arial MT"/>
              </a:rPr>
              <a:t>that</a:t>
            </a:r>
            <a:r>
              <a:rPr sz="2400" spc="-25" dirty="0">
                <a:latin typeface="Arial MT"/>
                <a:cs typeface="Arial MT"/>
              </a:rPr>
              <a:t> </a:t>
            </a:r>
            <a:r>
              <a:rPr sz="2400" spc="-5" dirty="0">
                <a:latin typeface="Arial MT"/>
                <a:cs typeface="Arial MT"/>
              </a:rPr>
              <a:t>order</a:t>
            </a:r>
            <a:endParaRPr sz="2400" dirty="0">
              <a:latin typeface="Arial MT"/>
              <a:cs typeface="Arial M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derly Woman Typing on Her Laptop">
            <a:extLst>
              <a:ext uri="{FF2B5EF4-FFF2-40B4-BE49-F238E27FC236}">
                <a16:creationId xmlns:a16="http://schemas.microsoft.com/office/drawing/2014/main" id="{7400D270-31B9-4027-B8B3-704C1247EB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t="37155" r="7872" b="-49199"/>
          <a:stretch/>
        </p:blipFill>
        <p:spPr bwMode="auto">
          <a:xfrm>
            <a:off x="5170250" y="1268760"/>
            <a:ext cx="3973750" cy="7268227"/>
          </a:xfrm>
          <a:prstGeom prst="rect">
            <a:avLst/>
          </a:prstGeom>
          <a:noFill/>
          <a:effectLst>
            <a:softEdge rad="952500"/>
          </a:effectLst>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458963" y="335178"/>
            <a:ext cx="8226074" cy="715962"/>
          </a:xfrm>
          <a:prstGeom prst="rect">
            <a:avLst/>
          </a:prstGeom>
        </p:spPr>
        <p:txBody>
          <a:bodyPr vert="horz" lIns="91414" tIns="45707" rIns="91414" bIns="45707" rtlCol="0" anchor="ctr">
            <a:noAutofit/>
          </a:bodyPr>
          <a:lstStyle>
            <a:lvl1pPr algn="l" defTabSz="914400" rtl="0" eaLnBrk="1" latinLnBrk="0" hangingPunct="1">
              <a:spcBef>
                <a:spcPct val="0"/>
              </a:spcBef>
              <a:buNone/>
              <a:defRPr sz="4400" kern="1200">
                <a:solidFill>
                  <a:srgbClr val="E6007A"/>
                </a:solidFill>
                <a:latin typeface="Arial"/>
                <a:ea typeface="+mj-ea"/>
                <a:cs typeface="Aria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173" b="1" i="0" u="none" strike="noStrike" kern="1200" cap="none" spc="0" normalizeH="0" baseline="0" noProof="0" dirty="0">
                <a:ln>
                  <a:noFill/>
                </a:ln>
                <a:solidFill>
                  <a:srgbClr val="0046AD"/>
                </a:solidFill>
                <a:effectLst/>
                <a:uLnTx/>
                <a:uFillTx/>
                <a:latin typeface="Arial" charset="0"/>
                <a:ea typeface="+mj-ea"/>
                <a:cs typeface="Arial" charset="0"/>
              </a:rPr>
              <a:t>Step 1: Ask</a:t>
            </a:r>
            <a:endParaRPr kumimoji="0" lang="en-JM" sz="3173" b="1" i="0" u="none" strike="noStrike" kern="1200" cap="none" spc="0" normalizeH="0" baseline="0" noProof="0" dirty="0">
              <a:ln>
                <a:noFill/>
              </a:ln>
              <a:solidFill>
                <a:srgbClr val="0046AD"/>
              </a:solidFill>
              <a:effectLst/>
              <a:uLnTx/>
              <a:uFillTx/>
              <a:latin typeface="Helvetica" pitchFamily="34" charset="0"/>
              <a:ea typeface="+mj-ea"/>
              <a:cs typeface="Arial"/>
            </a:endParaRPr>
          </a:p>
        </p:txBody>
      </p:sp>
      <p:sp>
        <p:nvSpPr>
          <p:cNvPr id="6" name="Content Placeholder 3"/>
          <p:cNvSpPr txBox="1">
            <a:spLocks/>
          </p:cNvSpPr>
          <p:nvPr/>
        </p:nvSpPr>
        <p:spPr>
          <a:xfrm>
            <a:off x="458963" y="1489360"/>
            <a:ext cx="8304037" cy="5006181"/>
          </a:xfrm>
          <a:prstGeom prst="rect">
            <a:avLst/>
          </a:prstGeom>
        </p:spPr>
        <p:txBody>
          <a:bodyPr vert="horz" lIns="91414" tIns="45707" rIns="91414" bIns="45707" rtlCol="0">
            <a:noAutofit/>
          </a:bodyPr>
          <a:lstStyle>
            <a:lvl1pPr marL="342900" indent="-342900" algn="l" defTabSz="914400" rtl="0" eaLnBrk="1" latinLnBrk="0" hangingPunct="1">
              <a:spcBef>
                <a:spcPct val="20000"/>
              </a:spcBef>
              <a:buFont typeface="Arial" pitchFamily="34" charset="0"/>
              <a:buChar char="•"/>
              <a:defRPr sz="1800" kern="1200">
                <a:solidFill>
                  <a:schemeClr val="tx1">
                    <a:lumMod val="75000"/>
                    <a:lumOff val="25000"/>
                  </a:schemeClr>
                </a:solidFill>
                <a:latin typeface="Arial"/>
                <a:ea typeface="+mn-ea"/>
                <a:cs typeface="Arial"/>
              </a:defRPr>
            </a:lvl1pPr>
            <a:lvl2pPr marL="742950" indent="-285750" algn="l" defTabSz="914400" rtl="0" eaLnBrk="1" latinLnBrk="0" hangingPunct="1">
              <a:spcBef>
                <a:spcPct val="20000"/>
              </a:spcBef>
              <a:buFont typeface="Arial" pitchFamily="34" charset="0"/>
              <a:buChar char="–"/>
              <a:defRPr sz="1800" kern="1200">
                <a:solidFill>
                  <a:schemeClr val="tx1">
                    <a:lumMod val="75000"/>
                    <a:lumOff val="25000"/>
                  </a:schemeClr>
                </a:solidFill>
                <a:latin typeface="Arial"/>
                <a:ea typeface="+mn-ea"/>
                <a:cs typeface="Arial"/>
              </a:defRPr>
            </a:lvl2pPr>
            <a:lvl3pPr marL="1143000" indent="-228600" algn="l" defTabSz="914400" rtl="0" eaLnBrk="1" latinLnBrk="0" hangingPunct="1">
              <a:spcBef>
                <a:spcPct val="20000"/>
              </a:spcBef>
              <a:buFont typeface="Arial" pitchFamily="34" charset="0"/>
              <a:buChar char="•"/>
              <a:defRPr sz="1800" kern="1200">
                <a:solidFill>
                  <a:schemeClr val="tx1">
                    <a:lumMod val="75000"/>
                    <a:lumOff val="25000"/>
                  </a:schemeClr>
                </a:solidFill>
                <a:latin typeface="Arial"/>
                <a:ea typeface="+mn-ea"/>
                <a:cs typeface="Arial"/>
              </a:defRPr>
            </a:lvl3pPr>
            <a:lvl4pPr marL="1600200" indent="-228600" algn="l" defTabSz="914400" rtl="0" eaLnBrk="1" latinLnBrk="0" hangingPunct="1">
              <a:spcBef>
                <a:spcPct val="20000"/>
              </a:spcBef>
              <a:buFont typeface="Arial" pitchFamily="34" charset="0"/>
              <a:buChar char="–"/>
              <a:defRPr sz="1800" kern="1200">
                <a:solidFill>
                  <a:schemeClr val="tx1">
                    <a:lumMod val="75000"/>
                    <a:lumOff val="25000"/>
                  </a:schemeClr>
                </a:solidFill>
                <a:latin typeface="Arial"/>
                <a:ea typeface="+mn-ea"/>
                <a:cs typeface="Arial"/>
              </a:defRPr>
            </a:lvl4pPr>
            <a:lvl5pPr marL="2057400" indent="-228600" algn="l" defTabSz="914400" rtl="0" eaLnBrk="1" latinLnBrk="0" hangingPunct="1">
              <a:spcBef>
                <a:spcPct val="20000"/>
              </a:spcBef>
              <a:buFont typeface="Arial" pitchFamily="34" charset="0"/>
              <a:buChar char="»"/>
              <a:defRPr sz="1800" kern="1200">
                <a:solidFill>
                  <a:schemeClr val="tx1">
                    <a:lumMod val="75000"/>
                    <a:lumOff val="25000"/>
                  </a:schemeClr>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81192" marR="0" lvl="0" indent="-381192" algn="l" defTabSz="913516" rtl="0" eaLnBrk="1" fontAlgn="base" latinLnBrk="0" hangingPunct="1">
              <a:lnSpc>
                <a:spcPct val="100000"/>
              </a:lnSpc>
              <a:spcBef>
                <a:spcPct val="80000"/>
              </a:spcBef>
              <a:spcAft>
                <a:spcPct val="0"/>
              </a:spcAft>
              <a:buClr>
                <a:srgbClr val="133880"/>
              </a:buClr>
              <a:buSzTx/>
              <a:buFont typeface="Arial" pitchFamily="34" charset="0"/>
              <a:buChar char="•"/>
              <a:tabLst/>
              <a:defRPr/>
            </a:pPr>
            <a:r>
              <a:rPr kumimoji="0" lang="en-AU" sz="2400" b="1" i="0" u="none" strike="noStrike" kern="0" cap="none" spc="0" normalizeH="0" baseline="0" noProof="0" dirty="0">
                <a:ln>
                  <a:noFill/>
                </a:ln>
                <a:solidFill>
                  <a:srgbClr val="000000"/>
                </a:solidFill>
                <a:effectLst/>
                <a:uLnTx/>
                <a:uFillTx/>
                <a:latin typeface="Arial"/>
                <a:ea typeface="+mn-ea"/>
                <a:cs typeface="Arial"/>
              </a:rPr>
              <a:t>Always ask</a:t>
            </a:r>
            <a:r>
              <a:rPr kumimoji="0" lang="en-AU" sz="1904" b="0" i="0" u="none" strike="noStrike" kern="0" cap="none" spc="0" normalizeH="0" baseline="0" noProof="0" dirty="0">
                <a:ln>
                  <a:noFill/>
                </a:ln>
                <a:solidFill>
                  <a:srgbClr val="000000"/>
                </a:solidFill>
                <a:effectLst/>
                <a:uLnTx/>
                <a:uFillTx/>
                <a:latin typeface="Arial"/>
                <a:ea typeface="+mn-ea"/>
                <a:cs typeface="Arial"/>
              </a:rPr>
              <a:t> </a:t>
            </a:r>
            <a:r>
              <a:rPr lang="en-US" sz="1904" kern="0" dirty="0">
                <a:solidFill>
                  <a:srgbClr val="000000"/>
                </a:solidFill>
              </a:rPr>
              <a:t>every admission/ new visit</a:t>
            </a:r>
            <a:endParaRPr kumimoji="0" lang="en-US" sz="1904" b="0" i="0" u="none" strike="noStrike" kern="0" cap="none" spc="0" normalizeH="0" baseline="0" noProof="0" dirty="0">
              <a:ln>
                <a:noFill/>
              </a:ln>
              <a:solidFill>
                <a:srgbClr val="000000"/>
              </a:solidFill>
              <a:effectLst/>
              <a:uLnTx/>
              <a:uFillTx/>
              <a:latin typeface="Arial"/>
              <a:ea typeface="+mn-ea"/>
              <a:cs typeface="Arial"/>
            </a:endParaRPr>
          </a:p>
          <a:p>
            <a:pPr marL="381192" marR="0" lvl="0" indent="-381192" algn="l" defTabSz="913516" rtl="0" eaLnBrk="1" fontAlgn="base" latinLnBrk="0" hangingPunct="1">
              <a:lnSpc>
                <a:spcPct val="100000"/>
              </a:lnSpc>
              <a:spcBef>
                <a:spcPct val="80000"/>
              </a:spcBef>
              <a:spcAft>
                <a:spcPct val="0"/>
              </a:spcAft>
              <a:buClr>
                <a:srgbClr val="133880"/>
              </a:buClr>
              <a:buSzTx/>
              <a:buFont typeface="Arial" pitchFamily="34" charset="0"/>
              <a:buChar char="•"/>
              <a:tabLst/>
              <a:defRPr/>
            </a:pPr>
            <a:r>
              <a:rPr kumimoji="0" lang="en-AU" sz="2400" b="1" i="0" u="none" strike="noStrike" kern="0" cap="none" spc="0" normalizeH="0" baseline="0" noProof="0" dirty="0">
                <a:ln>
                  <a:noFill/>
                </a:ln>
                <a:solidFill>
                  <a:srgbClr val="000000"/>
                </a:solidFill>
                <a:effectLst/>
                <a:uLnTx/>
                <a:uFillTx/>
                <a:latin typeface="Arial"/>
                <a:ea typeface="+mn-ea"/>
                <a:cs typeface="Arial"/>
              </a:rPr>
              <a:t>Always record </a:t>
            </a:r>
            <a:r>
              <a:rPr kumimoji="0" lang="en-AU" sz="1900" b="1" i="1" u="none" strike="noStrike" kern="0" cap="none" spc="0" normalizeH="0" baseline="0" noProof="0" dirty="0">
                <a:ln>
                  <a:noFill/>
                </a:ln>
                <a:solidFill>
                  <a:srgbClr val="000000"/>
                </a:solidFill>
                <a:effectLst/>
                <a:uLnTx/>
                <a:uFillTx/>
                <a:latin typeface="Arial"/>
                <a:ea typeface="+mn-ea"/>
                <a:cs typeface="Arial"/>
              </a:rPr>
              <a:t>Why? </a:t>
            </a:r>
          </a:p>
          <a:p>
            <a:pPr marL="0" marR="0" lvl="0" indent="0" algn="l" defTabSz="913516" rtl="0" eaLnBrk="1" fontAlgn="base" latinLnBrk="0" hangingPunct="1">
              <a:lnSpc>
                <a:spcPct val="100000"/>
              </a:lnSpc>
              <a:spcBef>
                <a:spcPct val="80000"/>
              </a:spcBef>
              <a:spcAft>
                <a:spcPct val="0"/>
              </a:spcAft>
              <a:buClr>
                <a:srgbClr val="133880"/>
              </a:buClr>
              <a:buSzTx/>
              <a:buFont typeface="Arial" pitchFamily="34" charset="0"/>
              <a:buNone/>
              <a:tabLst/>
              <a:defRPr/>
            </a:pPr>
            <a:r>
              <a:rPr kumimoji="0" lang="en-AU" sz="1900" b="1" i="0" u="none" strike="noStrike" kern="0" cap="none" spc="0" normalizeH="0" baseline="0" noProof="0" dirty="0">
                <a:ln>
                  <a:noFill/>
                </a:ln>
                <a:solidFill>
                  <a:srgbClr val="0046AD"/>
                </a:solidFill>
                <a:effectLst/>
                <a:uLnTx/>
                <a:uFillTx/>
                <a:latin typeface="Arial"/>
                <a:ea typeface="+mn-ea"/>
                <a:cs typeface="Arial"/>
              </a:rPr>
              <a:t>Helps NSW Health:</a:t>
            </a:r>
          </a:p>
          <a:p>
            <a:pPr defTabSz="913516" fontAlgn="base">
              <a:spcBef>
                <a:spcPct val="80000"/>
              </a:spcBef>
              <a:spcAft>
                <a:spcPct val="0"/>
              </a:spcAft>
              <a:buClr>
                <a:srgbClr val="133880"/>
              </a:buClr>
              <a:defRPr/>
            </a:pPr>
            <a:r>
              <a:rPr kumimoji="0" lang="en-AU" sz="1900" b="0" i="0" u="none" strike="noStrike" kern="0" cap="none" spc="0" normalizeH="0" baseline="0" noProof="0" dirty="0">
                <a:ln>
                  <a:noFill/>
                </a:ln>
                <a:solidFill>
                  <a:srgbClr val="000000"/>
                </a:solidFill>
                <a:effectLst/>
                <a:uLnTx/>
                <a:uFillTx/>
                <a:latin typeface="Arial"/>
                <a:ea typeface="+mn-ea"/>
                <a:cs typeface="Arial"/>
              </a:rPr>
              <a:t>	Understand ‘Big picture’ - </a:t>
            </a:r>
            <a:r>
              <a:rPr kumimoji="0" lang="en-AU" sz="1900" b="0" i="1" u="none" strike="noStrike" kern="0" cap="none" spc="0" normalizeH="0" baseline="0" noProof="0" dirty="0">
                <a:ln>
                  <a:noFill/>
                </a:ln>
                <a:solidFill>
                  <a:srgbClr val="000000"/>
                </a:solidFill>
                <a:effectLst/>
                <a:uLnTx/>
                <a:uFillTx/>
                <a:latin typeface="Arial"/>
                <a:ea typeface="+mn-ea"/>
                <a:cs typeface="Arial"/>
              </a:rPr>
              <a:t>prevalence </a:t>
            </a:r>
            <a:r>
              <a:rPr kumimoji="0" lang="en-AU" sz="1900" b="0" i="0" u="none" strike="noStrike" kern="0" cap="none" spc="0" normalizeH="0" baseline="0" noProof="0" dirty="0">
                <a:ln>
                  <a:noFill/>
                </a:ln>
                <a:solidFill>
                  <a:srgbClr val="000000"/>
                </a:solidFill>
                <a:effectLst/>
                <a:uLnTx/>
                <a:uFillTx/>
                <a:latin typeface="Arial"/>
                <a:ea typeface="+mn-ea"/>
                <a:cs typeface="Arial"/>
              </a:rPr>
              <a:t>	</a:t>
            </a:r>
          </a:p>
          <a:p>
            <a:pPr marL="0" marR="0" lvl="0" indent="0" algn="l" defTabSz="913516" rtl="0" eaLnBrk="1" fontAlgn="base" latinLnBrk="0" hangingPunct="1">
              <a:lnSpc>
                <a:spcPct val="100000"/>
              </a:lnSpc>
              <a:spcBef>
                <a:spcPct val="80000"/>
              </a:spcBef>
              <a:spcAft>
                <a:spcPct val="0"/>
              </a:spcAft>
              <a:buClr>
                <a:srgbClr val="133880"/>
              </a:buClr>
              <a:buSzTx/>
              <a:buFont typeface="Arial" pitchFamily="34" charset="0"/>
              <a:buNone/>
              <a:tabLst/>
              <a:defRPr/>
            </a:pPr>
            <a:r>
              <a:rPr kumimoji="0" lang="en-AU" sz="1900" b="1" i="0" u="none" strike="noStrike" kern="0" cap="none" spc="0" normalizeH="0" baseline="0" noProof="0" dirty="0">
                <a:ln>
                  <a:noFill/>
                </a:ln>
                <a:solidFill>
                  <a:srgbClr val="00B050"/>
                </a:solidFill>
                <a:effectLst/>
                <a:uLnTx/>
                <a:uFillTx/>
                <a:latin typeface="Arial"/>
                <a:ea typeface="+mn-ea"/>
                <a:cs typeface="Arial"/>
              </a:rPr>
              <a:t>Helps you and team:</a:t>
            </a:r>
          </a:p>
          <a:p>
            <a:pPr defTabSz="913516" fontAlgn="base">
              <a:spcBef>
                <a:spcPct val="80000"/>
              </a:spcBef>
              <a:spcAft>
                <a:spcPct val="0"/>
              </a:spcAft>
              <a:buClr>
                <a:srgbClr val="133880"/>
              </a:buClr>
              <a:defRPr/>
            </a:pPr>
            <a:r>
              <a:rPr kumimoji="0" lang="en-AU" sz="1900" b="0" i="0" u="none" strike="noStrike" kern="0" cap="none" spc="0" normalizeH="0" baseline="0" noProof="0" dirty="0">
                <a:ln>
                  <a:noFill/>
                </a:ln>
                <a:solidFill>
                  <a:srgbClr val="000000"/>
                </a:solidFill>
                <a:effectLst/>
                <a:uLnTx/>
                <a:uFillTx/>
                <a:latin typeface="Arial"/>
                <a:ea typeface="+mn-ea"/>
                <a:cs typeface="Arial"/>
              </a:rPr>
              <a:t>	Understand patient ‘level of nicotine dependence’</a:t>
            </a:r>
          </a:p>
          <a:p>
            <a:pPr defTabSz="913516" fontAlgn="base">
              <a:spcBef>
                <a:spcPct val="80000"/>
              </a:spcBef>
              <a:spcAft>
                <a:spcPct val="0"/>
              </a:spcAft>
              <a:buClr>
                <a:srgbClr val="133880"/>
              </a:buClr>
              <a:defRPr/>
            </a:pPr>
            <a:r>
              <a:rPr kumimoji="0" lang="en-AU" sz="1900" b="0" i="0" u="none" strike="noStrike" kern="0" cap="none" spc="0" normalizeH="0" baseline="0" noProof="0" dirty="0">
                <a:ln>
                  <a:noFill/>
                </a:ln>
                <a:solidFill>
                  <a:srgbClr val="000000"/>
                </a:solidFill>
                <a:effectLst/>
                <a:uLnTx/>
                <a:uFillTx/>
                <a:latin typeface="Arial"/>
                <a:ea typeface="+mn-ea"/>
                <a:cs typeface="Arial"/>
              </a:rPr>
              <a:t>	If we know smoking/ vaping status, we can give advice/ discuss </a:t>
            </a:r>
          </a:p>
          <a:p>
            <a:pPr defTabSz="913516" fontAlgn="base">
              <a:spcBef>
                <a:spcPct val="80000"/>
              </a:spcBef>
              <a:spcAft>
                <a:spcPct val="0"/>
              </a:spcAft>
              <a:buClr>
                <a:srgbClr val="133880"/>
              </a:buClr>
              <a:defRPr/>
            </a:pPr>
            <a:r>
              <a:rPr kumimoji="0" lang="en-US" sz="1900" b="0" i="0" u="none" strike="noStrike" kern="0" cap="none" spc="0" normalizeH="0" baseline="0" noProof="0" dirty="0">
                <a:ln>
                  <a:noFill/>
                </a:ln>
                <a:solidFill>
                  <a:srgbClr val="000000"/>
                </a:solidFill>
                <a:effectLst/>
                <a:uLnTx/>
                <a:uFillTx/>
                <a:latin typeface="Arial"/>
                <a:ea typeface="+mn-ea"/>
                <a:cs typeface="Arial"/>
              </a:rPr>
              <a:t>	Provides information for services we refer to: </a:t>
            </a:r>
            <a:r>
              <a:rPr kumimoji="0" lang="en-US" sz="1900" b="0" i="1" u="none" strike="noStrike" kern="0" cap="none" spc="0" normalizeH="0" baseline="0" noProof="0" dirty="0">
                <a:ln>
                  <a:noFill/>
                </a:ln>
                <a:solidFill>
                  <a:srgbClr val="000000"/>
                </a:solidFill>
                <a:effectLst/>
                <a:uLnTx/>
                <a:uFillTx/>
                <a:latin typeface="Arial"/>
                <a:ea typeface="+mn-ea"/>
                <a:cs typeface="Arial"/>
              </a:rPr>
              <a:t>Quitline, GP</a:t>
            </a:r>
            <a:endParaRPr kumimoji="0" lang="en-AU" sz="1900" b="0" i="1" u="none" strike="noStrike" kern="0" cap="none" spc="0" normalizeH="0" baseline="0" noProof="0" dirty="0">
              <a:ln>
                <a:noFill/>
              </a:ln>
              <a:solidFill>
                <a:srgbClr val="000000"/>
              </a:solidFill>
              <a:effectLst/>
              <a:uLnTx/>
              <a:uFillTx/>
              <a:latin typeface="Arial"/>
              <a:ea typeface="+mn-ea"/>
              <a:cs typeface="Arial"/>
            </a:endParaRPr>
          </a:p>
          <a:p>
            <a:pPr marL="0" marR="0" lvl="0" indent="0" algn="l" defTabSz="913516" rtl="0" eaLnBrk="1" fontAlgn="base" latinLnBrk="0" hangingPunct="1">
              <a:lnSpc>
                <a:spcPct val="100000"/>
              </a:lnSpc>
              <a:spcBef>
                <a:spcPct val="80000"/>
              </a:spcBef>
              <a:spcAft>
                <a:spcPct val="0"/>
              </a:spcAft>
              <a:buClr>
                <a:srgbClr val="133880"/>
              </a:buClr>
              <a:buSzTx/>
              <a:buFont typeface="Arial" pitchFamily="34" charset="0"/>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Arial"/>
              </a:rPr>
              <a:t> </a:t>
            </a:r>
          </a:p>
          <a:p>
            <a:pPr marL="0" marR="0" lvl="0" indent="0" algn="l" defTabSz="913516" rtl="0" eaLnBrk="1" fontAlgn="base" latinLnBrk="0" hangingPunct="1">
              <a:lnSpc>
                <a:spcPct val="100000"/>
              </a:lnSpc>
              <a:spcBef>
                <a:spcPct val="80000"/>
              </a:spcBef>
              <a:spcAft>
                <a:spcPct val="0"/>
              </a:spcAft>
              <a:buClr>
                <a:srgbClr val="133880"/>
              </a:buClr>
              <a:buSzTx/>
              <a:buFont typeface="Arial" pitchFamily="34" charset="0"/>
              <a:buNone/>
              <a:tabLst/>
              <a:defRPr/>
            </a:pPr>
            <a:endParaRPr kumimoji="0" lang="en-AU" sz="1904" b="0" i="0" u="none" strike="noStrike" kern="0" cap="none" spc="0" normalizeH="0" baseline="0" noProof="0" dirty="0">
              <a:ln>
                <a:noFill/>
              </a:ln>
              <a:solidFill>
                <a:srgbClr val="000000"/>
              </a:solidFill>
              <a:effectLst/>
              <a:uLnTx/>
              <a:uFillTx/>
              <a:latin typeface="Arial"/>
              <a:ea typeface="+mn-ea"/>
              <a:cs typeface="Arial"/>
            </a:endParaRPr>
          </a:p>
          <a:p>
            <a:pPr marL="0" marR="0" lvl="0" indent="0" algn="l" defTabSz="913516" rtl="0" eaLnBrk="1" fontAlgn="base" latinLnBrk="0" hangingPunct="1">
              <a:lnSpc>
                <a:spcPct val="100000"/>
              </a:lnSpc>
              <a:spcBef>
                <a:spcPct val="80000"/>
              </a:spcBef>
              <a:spcAft>
                <a:spcPct val="0"/>
              </a:spcAft>
              <a:buClr>
                <a:srgbClr val="133880"/>
              </a:buClr>
              <a:buSzTx/>
              <a:buFont typeface="Arial" pitchFamily="34" charset="0"/>
              <a:buNone/>
              <a:tabLst/>
              <a:defRPr/>
            </a:pPr>
            <a:r>
              <a:rPr kumimoji="0" lang="en-AU" sz="1904" b="0" i="0" u="none" strike="noStrike" kern="0" cap="none" spc="0" normalizeH="0" baseline="0" noProof="0" dirty="0">
                <a:ln>
                  <a:noFill/>
                </a:ln>
                <a:solidFill>
                  <a:srgbClr val="000000"/>
                </a:solidFill>
                <a:effectLst/>
                <a:uLnTx/>
                <a:uFillTx/>
                <a:latin typeface="Arial"/>
                <a:ea typeface="+mn-ea"/>
                <a:cs typeface="Arial"/>
              </a:rPr>
              <a:t>	 </a:t>
            </a:r>
            <a:endParaRPr kumimoji="0" lang="en-AU" sz="2221" b="0" i="0" u="none" strike="noStrike" kern="0" cap="none" spc="0" normalizeH="0" baseline="0" noProof="0" dirty="0">
              <a:ln>
                <a:noFill/>
              </a:ln>
              <a:solidFill>
                <a:srgbClr val="133880"/>
              </a:solidFill>
              <a:effectLst/>
              <a:uLnTx/>
              <a:uFillTx/>
              <a:latin typeface="Arial"/>
              <a:ea typeface="+mn-ea"/>
              <a:cs typeface="Arial"/>
            </a:endParaRPr>
          </a:p>
          <a:p>
            <a:pPr marL="381192" marR="0" lvl="0" indent="-381192" algn="l" defTabSz="913516" rtl="0" eaLnBrk="1" fontAlgn="base" latinLnBrk="0" hangingPunct="1">
              <a:lnSpc>
                <a:spcPct val="100000"/>
              </a:lnSpc>
              <a:spcBef>
                <a:spcPct val="80000"/>
              </a:spcBef>
              <a:spcAft>
                <a:spcPct val="0"/>
              </a:spcAft>
              <a:buClr>
                <a:srgbClr val="133880"/>
              </a:buClr>
              <a:buSzTx/>
              <a:buFont typeface="Wingdings" pitchFamily="20" charset="2"/>
              <a:buChar char="l"/>
              <a:tabLst/>
              <a:defRPr/>
            </a:pPr>
            <a:endParaRPr kumimoji="0" lang="en-AU" sz="2221" b="0" i="0" u="none" strike="noStrike" kern="0" cap="none" spc="0" normalizeH="0" baseline="0" noProof="0" dirty="0">
              <a:ln>
                <a:noFill/>
              </a:ln>
              <a:solidFill>
                <a:srgbClr val="133880"/>
              </a:solidFill>
              <a:effectLst/>
              <a:uLnTx/>
              <a:uFillTx/>
              <a:latin typeface="Arial"/>
              <a:ea typeface="+mn-ea"/>
              <a:cs typeface="Arial"/>
            </a:endParaRPr>
          </a:p>
        </p:txBody>
      </p:sp>
    </p:spTree>
    <p:extLst>
      <p:ext uri="{BB962C8B-B14F-4D97-AF65-F5344CB8AC3E}">
        <p14:creationId xmlns:p14="http://schemas.microsoft.com/office/powerpoint/2010/main" val="309363737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7768" y="1828800"/>
            <a:ext cx="7920432" cy="2129429"/>
          </a:xfrm>
          <a:prstGeom prst="rect">
            <a:avLst/>
          </a:prstGeom>
          <a:solidFill>
            <a:srgbClr val="C5D9F0"/>
          </a:solidFill>
          <a:ln w="25400">
            <a:solidFill>
              <a:srgbClr val="0046AC"/>
            </a:solidFill>
          </a:ln>
        </p:spPr>
        <p:txBody>
          <a:bodyPr vert="horz" wrap="square" lIns="0" tIns="46355" rIns="0" bIns="0" rtlCol="0">
            <a:spAutoFit/>
          </a:bodyPr>
          <a:lstStyle/>
          <a:p>
            <a:pPr marL="242570" marR="127000">
              <a:lnSpc>
                <a:spcPct val="100499"/>
              </a:lnSpc>
              <a:spcBef>
                <a:spcPts val="365"/>
              </a:spcBef>
            </a:pPr>
            <a:r>
              <a:rPr sz="2800" b="1" spc="-5" dirty="0">
                <a:latin typeface="Arial"/>
                <a:cs typeface="Arial"/>
              </a:rPr>
              <a:t>Have</a:t>
            </a:r>
            <a:r>
              <a:rPr sz="2800" b="1" spc="10" dirty="0">
                <a:latin typeface="Arial"/>
                <a:cs typeface="Arial"/>
              </a:rPr>
              <a:t> </a:t>
            </a:r>
            <a:r>
              <a:rPr sz="2800" b="1" spc="-10" dirty="0">
                <a:latin typeface="Arial"/>
                <a:cs typeface="Arial"/>
              </a:rPr>
              <a:t>you</a:t>
            </a:r>
            <a:r>
              <a:rPr sz="2800" b="1" dirty="0">
                <a:latin typeface="Arial"/>
                <a:cs typeface="Arial"/>
              </a:rPr>
              <a:t> smoked</a:t>
            </a:r>
            <a:r>
              <a:rPr sz="2800" b="1" spc="-15" dirty="0">
                <a:latin typeface="Arial"/>
                <a:cs typeface="Arial"/>
              </a:rPr>
              <a:t> </a:t>
            </a:r>
            <a:r>
              <a:rPr sz="2800" b="1" dirty="0">
                <a:latin typeface="Arial"/>
                <a:cs typeface="Arial"/>
              </a:rPr>
              <a:t>or </a:t>
            </a:r>
            <a:r>
              <a:rPr sz="2800" b="1" spc="5" dirty="0">
                <a:latin typeface="Arial"/>
                <a:cs typeface="Arial"/>
              </a:rPr>
              <a:t> </a:t>
            </a:r>
            <a:r>
              <a:rPr sz="2800" b="1" spc="-5" dirty="0">
                <a:latin typeface="Arial"/>
                <a:cs typeface="Arial"/>
              </a:rPr>
              <a:t>vaped</a:t>
            </a:r>
            <a:r>
              <a:rPr sz="2800" b="1" spc="-10" dirty="0">
                <a:latin typeface="Arial"/>
                <a:cs typeface="Arial"/>
              </a:rPr>
              <a:t> </a:t>
            </a:r>
            <a:r>
              <a:rPr sz="2800" b="1" i="1" dirty="0">
                <a:solidFill>
                  <a:srgbClr val="7030A0"/>
                </a:solidFill>
                <a:latin typeface="Arial"/>
                <a:cs typeface="Arial"/>
              </a:rPr>
              <a:t>anything</a:t>
            </a:r>
            <a:r>
              <a:rPr sz="2800" b="1" i="1" spc="-40" dirty="0">
                <a:latin typeface="Arial"/>
                <a:cs typeface="Arial"/>
              </a:rPr>
              <a:t> </a:t>
            </a:r>
            <a:r>
              <a:rPr sz="2800" b="1" dirty="0">
                <a:latin typeface="Arial"/>
                <a:cs typeface="Arial"/>
              </a:rPr>
              <a:t>the</a:t>
            </a:r>
            <a:r>
              <a:rPr lang="en-AU" sz="2800" dirty="0">
                <a:latin typeface="Arial"/>
                <a:cs typeface="Arial"/>
              </a:rPr>
              <a:t> </a:t>
            </a:r>
            <a:r>
              <a:rPr sz="2800" b="1" dirty="0">
                <a:latin typeface="Arial"/>
                <a:cs typeface="Arial"/>
              </a:rPr>
              <a:t>in</a:t>
            </a:r>
            <a:r>
              <a:rPr sz="2800" b="1" spc="-40" dirty="0">
                <a:latin typeface="Arial"/>
                <a:cs typeface="Arial"/>
              </a:rPr>
              <a:t> </a:t>
            </a:r>
            <a:r>
              <a:rPr sz="2800" b="1" dirty="0">
                <a:latin typeface="Arial"/>
                <a:cs typeface="Arial"/>
              </a:rPr>
              <a:t>last</a:t>
            </a:r>
            <a:r>
              <a:rPr sz="2800" b="1" spc="-15" dirty="0">
                <a:latin typeface="Arial"/>
                <a:cs typeface="Arial"/>
              </a:rPr>
              <a:t> </a:t>
            </a:r>
            <a:r>
              <a:rPr sz="2800" b="1" dirty="0">
                <a:latin typeface="Arial"/>
                <a:cs typeface="Arial"/>
              </a:rPr>
              <a:t>30</a:t>
            </a:r>
            <a:r>
              <a:rPr sz="2800" b="1" spc="-15" dirty="0">
                <a:latin typeface="Arial"/>
                <a:cs typeface="Arial"/>
              </a:rPr>
              <a:t> </a:t>
            </a:r>
            <a:r>
              <a:rPr sz="2800" b="1" spc="-5" dirty="0">
                <a:latin typeface="Arial"/>
                <a:cs typeface="Arial"/>
              </a:rPr>
              <a:t>days?</a:t>
            </a:r>
            <a:endParaRPr lang="en-AU" sz="2800" b="1" spc="-5" dirty="0">
              <a:latin typeface="Arial"/>
              <a:cs typeface="Arial"/>
            </a:endParaRPr>
          </a:p>
          <a:p>
            <a:pPr marL="514350" marR="127000" indent="-271780">
              <a:lnSpc>
                <a:spcPct val="100499"/>
              </a:lnSpc>
              <a:spcBef>
                <a:spcPts val="365"/>
              </a:spcBef>
            </a:pPr>
            <a:endParaRPr sz="2800" dirty="0">
              <a:latin typeface="Arial"/>
              <a:cs typeface="Arial"/>
            </a:endParaRPr>
          </a:p>
          <a:p>
            <a:pPr marL="250825">
              <a:lnSpc>
                <a:spcPct val="100000"/>
              </a:lnSpc>
              <a:spcBef>
                <a:spcPts val="45"/>
              </a:spcBef>
            </a:pPr>
            <a:r>
              <a:rPr sz="2400" i="1" spc="-55" dirty="0">
                <a:latin typeface="Arial"/>
                <a:cs typeface="Arial"/>
              </a:rPr>
              <a:t>To</a:t>
            </a:r>
            <a:r>
              <a:rPr sz="2400" i="1" spc="-10" dirty="0">
                <a:latin typeface="Arial"/>
                <a:cs typeface="Arial"/>
              </a:rPr>
              <a:t> </a:t>
            </a:r>
            <a:r>
              <a:rPr sz="2400" i="1" spc="5" dirty="0">
                <a:latin typeface="Arial"/>
                <a:cs typeface="Arial"/>
              </a:rPr>
              <a:t>find</a:t>
            </a:r>
            <a:r>
              <a:rPr sz="2400" i="1" spc="10" dirty="0">
                <a:latin typeface="Arial"/>
                <a:cs typeface="Arial"/>
              </a:rPr>
              <a:t> </a:t>
            </a:r>
            <a:r>
              <a:rPr sz="2400" i="1" spc="5" dirty="0">
                <a:latin typeface="Arial"/>
                <a:cs typeface="Arial"/>
              </a:rPr>
              <a:t>out:</a:t>
            </a:r>
            <a:r>
              <a:rPr sz="2400" i="1" spc="20" dirty="0">
                <a:latin typeface="Arial"/>
                <a:cs typeface="Arial"/>
              </a:rPr>
              <a:t> </a:t>
            </a:r>
            <a:r>
              <a:rPr sz="2400" i="1" spc="5" dirty="0">
                <a:latin typeface="Arial"/>
                <a:cs typeface="Arial"/>
              </a:rPr>
              <a:t>cigarettes,</a:t>
            </a:r>
            <a:r>
              <a:rPr sz="2400" i="1" spc="25" dirty="0">
                <a:latin typeface="Arial"/>
                <a:cs typeface="Arial"/>
              </a:rPr>
              <a:t> </a:t>
            </a:r>
            <a:r>
              <a:rPr sz="2400" i="1" spc="5" dirty="0">
                <a:latin typeface="Arial"/>
                <a:cs typeface="Arial"/>
              </a:rPr>
              <a:t>waterpipe,</a:t>
            </a:r>
            <a:r>
              <a:rPr sz="2400" i="1" spc="20" dirty="0">
                <a:latin typeface="Arial"/>
                <a:cs typeface="Arial"/>
              </a:rPr>
              <a:t> </a:t>
            </a:r>
            <a:r>
              <a:rPr sz="2400" i="1" spc="5" dirty="0">
                <a:latin typeface="Arial"/>
                <a:cs typeface="Arial"/>
              </a:rPr>
              <a:t>cannabis</a:t>
            </a:r>
            <a:r>
              <a:rPr sz="2400" i="1" spc="25" dirty="0">
                <a:latin typeface="Arial"/>
                <a:cs typeface="Arial"/>
              </a:rPr>
              <a:t> </a:t>
            </a:r>
            <a:r>
              <a:rPr sz="2400" i="1" spc="10" dirty="0">
                <a:latin typeface="Arial"/>
                <a:cs typeface="Arial"/>
              </a:rPr>
              <a:t>mixed</a:t>
            </a:r>
            <a:r>
              <a:rPr sz="2400" i="1" spc="15" dirty="0">
                <a:latin typeface="Arial"/>
                <a:cs typeface="Arial"/>
              </a:rPr>
              <a:t> </a:t>
            </a:r>
            <a:r>
              <a:rPr sz="2400" i="1" spc="5" dirty="0">
                <a:latin typeface="Arial"/>
                <a:cs typeface="Arial"/>
              </a:rPr>
              <a:t>with </a:t>
            </a:r>
            <a:r>
              <a:rPr sz="2400" i="1" spc="-385" dirty="0">
                <a:latin typeface="Arial"/>
                <a:cs typeface="Arial"/>
              </a:rPr>
              <a:t> </a:t>
            </a:r>
            <a:r>
              <a:rPr sz="2400" i="1" spc="10" dirty="0">
                <a:latin typeface="Arial"/>
                <a:cs typeface="Arial"/>
              </a:rPr>
              <a:t>tobacco</a:t>
            </a:r>
            <a:r>
              <a:rPr lang="en-AU" sz="2400" i="1" spc="10" dirty="0">
                <a:latin typeface="Arial"/>
                <a:cs typeface="Arial"/>
              </a:rPr>
              <a:t>, low level use</a:t>
            </a:r>
            <a:endParaRPr sz="2400" i="1" dirty="0">
              <a:latin typeface="Arial"/>
              <a:cs typeface="Arial"/>
            </a:endParaRPr>
          </a:p>
        </p:txBody>
      </p:sp>
      <p:sp>
        <p:nvSpPr>
          <p:cNvPr id="7" name="object 7"/>
          <p:cNvSpPr txBox="1">
            <a:spLocks noGrp="1"/>
          </p:cNvSpPr>
          <p:nvPr>
            <p:ph type="title"/>
          </p:nvPr>
        </p:nvSpPr>
        <p:spPr>
          <a:xfrm>
            <a:off x="537768" y="543509"/>
            <a:ext cx="6472632" cy="500137"/>
          </a:xfrm>
          <a:prstGeom prst="rect">
            <a:avLst/>
          </a:prstGeom>
        </p:spPr>
        <p:txBody>
          <a:bodyPr vert="horz" wrap="square" lIns="0" tIns="15240" rIns="0" bIns="0" rtlCol="0">
            <a:spAutoFit/>
          </a:bodyPr>
          <a:lstStyle/>
          <a:p>
            <a:pPr marL="12700">
              <a:lnSpc>
                <a:spcPct val="100000"/>
              </a:lnSpc>
              <a:spcBef>
                <a:spcPts val="120"/>
              </a:spcBef>
            </a:pPr>
            <a:r>
              <a:rPr sz="3150" spc="10" dirty="0"/>
              <a:t>Ask</a:t>
            </a:r>
            <a:r>
              <a:rPr lang="en-AU" sz="3150" spc="10" dirty="0"/>
              <a:t> - </a:t>
            </a:r>
            <a:r>
              <a:rPr lang="en-AU" sz="3150" b="0" i="1" spc="10" dirty="0"/>
              <a:t>the easy way </a:t>
            </a:r>
            <a:endParaRPr sz="3150" b="0" i="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9493" y="619124"/>
            <a:ext cx="5450205" cy="452120"/>
          </a:xfrm>
          <a:prstGeom prst="rect">
            <a:avLst/>
          </a:prstGeom>
        </p:spPr>
        <p:txBody>
          <a:bodyPr vert="horz" wrap="square" lIns="0" tIns="12065" rIns="0" bIns="0" rtlCol="0">
            <a:spAutoFit/>
          </a:bodyPr>
          <a:lstStyle/>
          <a:p>
            <a:pPr marL="12700">
              <a:lnSpc>
                <a:spcPct val="100000"/>
              </a:lnSpc>
              <a:spcBef>
                <a:spcPts val="95"/>
              </a:spcBef>
            </a:pPr>
            <a:r>
              <a:rPr spc="-5" dirty="0"/>
              <a:t>Ask-</a:t>
            </a:r>
            <a:r>
              <a:rPr spc="10" dirty="0"/>
              <a:t> </a:t>
            </a:r>
            <a:r>
              <a:rPr sz="2400" dirty="0"/>
              <a:t>nicotine</a:t>
            </a:r>
            <a:r>
              <a:rPr sz="2400" spc="-30" dirty="0"/>
              <a:t> </a:t>
            </a:r>
            <a:r>
              <a:rPr sz="2400" spc="-5" dirty="0"/>
              <a:t>dependence</a:t>
            </a:r>
            <a:r>
              <a:rPr sz="2400" dirty="0"/>
              <a:t> </a:t>
            </a:r>
            <a:r>
              <a:rPr sz="2400" spc="-5" dirty="0"/>
              <a:t>questions</a:t>
            </a:r>
            <a:endParaRPr sz="2400"/>
          </a:p>
        </p:txBody>
      </p:sp>
      <p:sp>
        <p:nvSpPr>
          <p:cNvPr id="3" name="object 3"/>
          <p:cNvSpPr txBox="1"/>
          <p:nvPr/>
        </p:nvSpPr>
        <p:spPr>
          <a:xfrm>
            <a:off x="477113" y="1579245"/>
            <a:ext cx="4211320" cy="391160"/>
          </a:xfrm>
          <a:prstGeom prst="rect">
            <a:avLst/>
          </a:prstGeom>
        </p:spPr>
        <p:txBody>
          <a:bodyPr vert="horz" wrap="square" lIns="0" tIns="12700" rIns="0" bIns="0" rtlCol="0">
            <a:spAutoFit/>
          </a:bodyPr>
          <a:lstStyle/>
          <a:p>
            <a:pPr marL="120014" indent="-107950">
              <a:lnSpc>
                <a:spcPct val="100000"/>
              </a:lnSpc>
              <a:spcBef>
                <a:spcPts val="100"/>
              </a:spcBef>
              <a:buSzPct val="95833"/>
              <a:buChar char="•"/>
              <a:tabLst>
                <a:tab pos="120650" algn="l"/>
              </a:tabLst>
            </a:pPr>
            <a:r>
              <a:rPr sz="2400" dirty="0">
                <a:latin typeface="Arial MT"/>
                <a:cs typeface="Arial MT"/>
              </a:rPr>
              <a:t>Why?</a:t>
            </a:r>
            <a:r>
              <a:rPr sz="2400" spc="-10" dirty="0">
                <a:latin typeface="Arial MT"/>
                <a:cs typeface="Arial MT"/>
              </a:rPr>
              <a:t> </a:t>
            </a:r>
            <a:r>
              <a:rPr sz="2400" dirty="0">
                <a:latin typeface="Arial MT"/>
                <a:cs typeface="Arial MT"/>
              </a:rPr>
              <a:t>–</a:t>
            </a:r>
            <a:r>
              <a:rPr sz="2400" spc="-20" dirty="0">
                <a:latin typeface="Arial MT"/>
                <a:cs typeface="Arial MT"/>
              </a:rPr>
              <a:t> </a:t>
            </a:r>
            <a:r>
              <a:rPr sz="2400" spc="-5" dirty="0">
                <a:latin typeface="Arial MT"/>
                <a:cs typeface="Arial MT"/>
              </a:rPr>
              <a:t>Severity </a:t>
            </a:r>
            <a:r>
              <a:rPr sz="2400" dirty="0">
                <a:latin typeface="Arial MT"/>
                <a:cs typeface="Arial MT"/>
              </a:rPr>
              <a:t>of</a:t>
            </a:r>
            <a:r>
              <a:rPr sz="2400" spc="-10" dirty="0">
                <a:latin typeface="Arial MT"/>
                <a:cs typeface="Arial MT"/>
              </a:rPr>
              <a:t> </a:t>
            </a:r>
            <a:r>
              <a:rPr sz="2400" spc="-5" dirty="0">
                <a:latin typeface="Arial MT"/>
                <a:cs typeface="Arial MT"/>
              </a:rPr>
              <a:t>withdrawal</a:t>
            </a:r>
            <a:endParaRPr sz="2400">
              <a:latin typeface="Arial MT"/>
              <a:cs typeface="Arial MT"/>
            </a:endParaRPr>
          </a:p>
        </p:txBody>
      </p:sp>
      <p:sp>
        <p:nvSpPr>
          <p:cNvPr id="4" name="object 4"/>
          <p:cNvSpPr txBox="1"/>
          <p:nvPr/>
        </p:nvSpPr>
        <p:spPr>
          <a:xfrm>
            <a:off x="477113" y="2021204"/>
            <a:ext cx="2352675" cy="757555"/>
          </a:xfrm>
          <a:prstGeom prst="rect">
            <a:avLst/>
          </a:prstGeom>
        </p:spPr>
        <p:txBody>
          <a:bodyPr vert="horz" wrap="square" lIns="0" tIns="12700" rIns="0" bIns="0" rtlCol="0">
            <a:spAutoFit/>
          </a:bodyPr>
          <a:lstStyle/>
          <a:p>
            <a:pPr marL="12700" marR="5080">
              <a:lnSpc>
                <a:spcPct val="100000"/>
              </a:lnSpc>
              <a:spcBef>
                <a:spcPts val="100"/>
              </a:spcBef>
              <a:buSzPct val="95833"/>
              <a:buChar char="•"/>
              <a:tabLst>
                <a:tab pos="120650" algn="l"/>
              </a:tabLst>
            </a:pPr>
            <a:r>
              <a:rPr sz="2400" spc="-5" dirty="0">
                <a:latin typeface="Arial MT"/>
                <a:cs typeface="Arial MT"/>
              </a:rPr>
              <a:t>More</a:t>
            </a:r>
            <a:r>
              <a:rPr sz="2400" spc="-40" dirty="0">
                <a:latin typeface="Arial MT"/>
                <a:cs typeface="Arial MT"/>
              </a:rPr>
              <a:t> </a:t>
            </a:r>
            <a:r>
              <a:rPr sz="2400" spc="-5" dirty="0">
                <a:latin typeface="Arial MT"/>
                <a:cs typeface="Arial MT"/>
              </a:rPr>
              <a:t>dependent </a:t>
            </a:r>
            <a:r>
              <a:rPr sz="2400" spc="-655" dirty="0">
                <a:latin typeface="Arial MT"/>
                <a:cs typeface="Arial MT"/>
              </a:rPr>
              <a:t> </a:t>
            </a:r>
            <a:r>
              <a:rPr sz="2400" spc="-5" dirty="0">
                <a:latin typeface="Arial MT"/>
                <a:cs typeface="Arial MT"/>
              </a:rPr>
              <a:t>NRT</a:t>
            </a:r>
            <a:endParaRPr sz="2400">
              <a:latin typeface="Arial MT"/>
              <a:cs typeface="Arial MT"/>
            </a:endParaRPr>
          </a:p>
        </p:txBody>
      </p:sp>
      <p:sp>
        <p:nvSpPr>
          <p:cNvPr id="5" name="object 5"/>
          <p:cNvSpPr txBox="1"/>
          <p:nvPr/>
        </p:nvSpPr>
        <p:spPr>
          <a:xfrm>
            <a:off x="4660188" y="2021204"/>
            <a:ext cx="3500120" cy="391160"/>
          </a:xfrm>
          <a:prstGeom prst="rect">
            <a:avLst/>
          </a:prstGeom>
        </p:spPr>
        <p:txBody>
          <a:bodyPr vert="horz" wrap="square" lIns="0" tIns="12700" rIns="0" bIns="0" rtlCol="0">
            <a:spAutoFit/>
          </a:bodyPr>
          <a:lstStyle/>
          <a:p>
            <a:pPr marL="12700">
              <a:lnSpc>
                <a:spcPct val="100000"/>
              </a:lnSpc>
              <a:spcBef>
                <a:spcPts val="100"/>
              </a:spcBef>
            </a:pPr>
            <a:r>
              <a:rPr sz="2400" dirty="0">
                <a:latin typeface="Arial MT"/>
                <a:cs typeface="Arial MT"/>
              </a:rPr>
              <a:t>Greater</a:t>
            </a:r>
            <a:r>
              <a:rPr sz="2400" spc="-30" dirty="0">
                <a:latin typeface="Arial MT"/>
                <a:cs typeface="Arial MT"/>
              </a:rPr>
              <a:t> </a:t>
            </a:r>
            <a:r>
              <a:rPr sz="2400" spc="-5" dirty="0">
                <a:latin typeface="Arial MT"/>
                <a:cs typeface="Arial MT"/>
              </a:rPr>
              <a:t>need</a:t>
            </a:r>
            <a:r>
              <a:rPr sz="2400" spc="-10" dirty="0">
                <a:latin typeface="Arial MT"/>
                <a:cs typeface="Arial MT"/>
              </a:rPr>
              <a:t> </a:t>
            </a:r>
            <a:r>
              <a:rPr sz="2400" dirty="0">
                <a:latin typeface="Arial MT"/>
                <a:cs typeface="Arial MT"/>
              </a:rPr>
              <a:t>for</a:t>
            </a:r>
            <a:r>
              <a:rPr sz="2400" spc="-10" dirty="0">
                <a:latin typeface="Arial MT"/>
                <a:cs typeface="Arial MT"/>
              </a:rPr>
              <a:t> </a:t>
            </a:r>
            <a:r>
              <a:rPr sz="2400" spc="-5" dirty="0">
                <a:latin typeface="Arial MT"/>
                <a:cs typeface="Arial MT"/>
              </a:rPr>
              <a:t>inpatient</a:t>
            </a:r>
            <a:endParaRPr sz="2400">
              <a:latin typeface="Arial MT"/>
              <a:cs typeface="Arial MT"/>
            </a:endParaRPr>
          </a:p>
        </p:txBody>
      </p:sp>
      <p:sp>
        <p:nvSpPr>
          <p:cNvPr id="6" name="object 6"/>
          <p:cNvSpPr/>
          <p:nvPr/>
        </p:nvSpPr>
        <p:spPr>
          <a:xfrm>
            <a:off x="2923794" y="2132838"/>
            <a:ext cx="1584960" cy="215265"/>
          </a:xfrm>
          <a:custGeom>
            <a:avLst/>
            <a:gdLst/>
            <a:ahLst/>
            <a:cxnLst/>
            <a:rect l="l" t="t" r="r" b="b"/>
            <a:pathLst>
              <a:path w="1584960" h="215264">
                <a:moveTo>
                  <a:pt x="1477518" y="0"/>
                </a:moveTo>
                <a:lnTo>
                  <a:pt x="1477518" y="53721"/>
                </a:lnTo>
                <a:lnTo>
                  <a:pt x="0" y="53721"/>
                </a:lnTo>
                <a:lnTo>
                  <a:pt x="0" y="161162"/>
                </a:lnTo>
                <a:lnTo>
                  <a:pt x="1477518" y="161162"/>
                </a:lnTo>
                <a:lnTo>
                  <a:pt x="1477518" y="214884"/>
                </a:lnTo>
                <a:lnTo>
                  <a:pt x="1584959" y="107441"/>
                </a:lnTo>
                <a:lnTo>
                  <a:pt x="1477518" y="0"/>
                </a:lnTo>
                <a:close/>
              </a:path>
            </a:pathLst>
          </a:custGeom>
          <a:solidFill>
            <a:srgbClr val="7451AC"/>
          </a:solidFill>
        </p:spPr>
        <p:txBody>
          <a:bodyPr wrap="square" lIns="0" tIns="0" rIns="0" bIns="0" rtlCol="0"/>
          <a:lstStyle/>
          <a:p>
            <a:endParaRPr/>
          </a:p>
        </p:txBody>
      </p:sp>
      <p:pic>
        <p:nvPicPr>
          <p:cNvPr id="7" name="object 7"/>
          <p:cNvPicPr/>
          <p:nvPr/>
        </p:nvPicPr>
        <p:blipFill>
          <a:blip r:embed="rId2" cstate="print"/>
          <a:stretch>
            <a:fillRect/>
          </a:stretch>
        </p:blipFill>
        <p:spPr>
          <a:xfrm>
            <a:off x="518159" y="3255264"/>
            <a:ext cx="7639811" cy="251155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7100" y="700113"/>
            <a:ext cx="5555184" cy="520014"/>
          </a:xfrm>
          <a:prstGeom prst="rect">
            <a:avLst/>
          </a:prstGeom>
        </p:spPr>
        <p:txBody>
          <a:bodyPr vert="horz" wrap="square" lIns="0" tIns="12065" rIns="0" bIns="0" rtlCol="0">
            <a:spAutoFit/>
          </a:bodyPr>
          <a:lstStyle/>
          <a:p>
            <a:pPr marL="12700">
              <a:lnSpc>
                <a:spcPct val="100000"/>
              </a:lnSpc>
              <a:spcBef>
                <a:spcPts val="95"/>
              </a:spcBef>
            </a:pPr>
            <a:r>
              <a:rPr spc="-5" dirty="0"/>
              <a:t>Vaping</a:t>
            </a:r>
          </a:p>
        </p:txBody>
      </p:sp>
      <p:sp>
        <p:nvSpPr>
          <p:cNvPr id="3" name="object 3"/>
          <p:cNvSpPr txBox="1"/>
          <p:nvPr/>
        </p:nvSpPr>
        <p:spPr>
          <a:xfrm>
            <a:off x="8279383" y="6656323"/>
            <a:ext cx="354965" cy="148590"/>
          </a:xfrm>
          <a:prstGeom prst="rect">
            <a:avLst/>
          </a:prstGeom>
        </p:spPr>
        <p:txBody>
          <a:bodyPr vert="horz" wrap="square" lIns="0" tIns="13335" rIns="0" bIns="0" rtlCol="0">
            <a:spAutoFit/>
          </a:bodyPr>
          <a:lstStyle/>
          <a:p>
            <a:pPr marL="12700">
              <a:lnSpc>
                <a:spcPct val="100000"/>
              </a:lnSpc>
              <a:spcBef>
                <a:spcPts val="105"/>
              </a:spcBef>
            </a:pPr>
            <a:r>
              <a:rPr sz="800" b="1" dirty="0">
                <a:solidFill>
                  <a:srgbClr val="0046AC"/>
                </a:solidFill>
                <a:latin typeface="Calibri"/>
                <a:cs typeface="Calibri"/>
              </a:rPr>
              <a:t>Page</a:t>
            </a:r>
            <a:r>
              <a:rPr sz="800" b="1" spc="-25" dirty="0">
                <a:solidFill>
                  <a:srgbClr val="0046AC"/>
                </a:solidFill>
                <a:latin typeface="Calibri"/>
                <a:cs typeface="Calibri"/>
              </a:rPr>
              <a:t> </a:t>
            </a:r>
            <a:r>
              <a:rPr sz="800" b="1" spc="-5" dirty="0">
                <a:solidFill>
                  <a:srgbClr val="0046AC"/>
                </a:solidFill>
                <a:latin typeface="Calibri"/>
                <a:cs typeface="Calibri"/>
              </a:rPr>
              <a:t>16</a:t>
            </a:r>
            <a:endParaRPr sz="800">
              <a:latin typeface="Calibri"/>
              <a:cs typeface="Calibri"/>
            </a:endParaRPr>
          </a:p>
        </p:txBody>
      </p:sp>
      <p:sp>
        <p:nvSpPr>
          <p:cNvPr id="4" name="object 4"/>
          <p:cNvSpPr txBox="1"/>
          <p:nvPr/>
        </p:nvSpPr>
        <p:spPr>
          <a:xfrm>
            <a:off x="618540" y="1408390"/>
            <a:ext cx="5651500" cy="3767057"/>
          </a:xfrm>
          <a:prstGeom prst="rect">
            <a:avLst/>
          </a:prstGeom>
        </p:spPr>
        <p:txBody>
          <a:bodyPr vert="horz" wrap="square" lIns="0" tIns="88265" rIns="0" bIns="0" rtlCol="0">
            <a:spAutoFit/>
          </a:bodyPr>
          <a:lstStyle/>
          <a:p>
            <a:pPr marL="12700">
              <a:lnSpc>
                <a:spcPct val="100000"/>
              </a:lnSpc>
              <a:spcBef>
                <a:spcPts val="695"/>
              </a:spcBef>
            </a:pPr>
            <a:r>
              <a:rPr sz="2800" b="1" dirty="0">
                <a:solidFill>
                  <a:srgbClr val="00B050"/>
                </a:solidFill>
                <a:latin typeface="Arial"/>
                <a:cs typeface="Arial"/>
              </a:rPr>
              <a:t>True:</a:t>
            </a:r>
            <a:endParaRPr sz="2800" dirty="0">
              <a:solidFill>
                <a:srgbClr val="00B050"/>
              </a:solidFill>
              <a:latin typeface="Arial"/>
              <a:cs typeface="Arial"/>
            </a:endParaRPr>
          </a:p>
          <a:p>
            <a:pPr marL="12700" marR="5080">
              <a:lnSpc>
                <a:spcPct val="100000"/>
              </a:lnSpc>
              <a:spcBef>
                <a:spcPts val="600"/>
              </a:spcBef>
            </a:pPr>
            <a:r>
              <a:rPr sz="2800" dirty="0">
                <a:solidFill>
                  <a:srgbClr val="0046AC"/>
                </a:solidFill>
                <a:latin typeface="Arial MT"/>
                <a:cs typeface="Arial MT"/>
              </a:rPr>
              <a:t>You can go </a:t>
            </a:r>
            <a:r>
              <a:rPr sz="2800" spc="-5" dirty="0">
                <a:solidFill>
                  <a:srgbClr val="0046AC"/>
                </a:solidFill>
                <a:latin typeface="Arial MT"/>
                <a:cs typeface="Arial MT"/>
              </a:rPr>
              <a:t>to </a:t>
            </a:r>
            <a:r>
              <a:rPr sz="2800" dirty="0">
                <a:solidFill>
                  <a:srgbClr val="0046AC"/>
                </a:solidFill>
                <a:latin typeface="Arial MT"/>
                <a:cs typeface="Arial MT"/>
              </a:rPr>
              <a:t>a doctor and get </a:t>
            </a:r>
            <a:r>
              <a:rPr sz="2800" spc="5" dirty="0">
                <a:solidFill>
                  <a:srgbClr val="0046AC"/>
                </a:solidFill>
                <a:latin typeface="Arial MT"/>
                <a:cs typeface="Arial MT"/>
              </a:rPr>
              <a:t> </a:t>
            </a:r>
            <a:r>
              <a:rPr sz="2800" dirty="0">
                <a:solidFill>
                  <a:srgbClr val="0046AC"/>
                </a:solidFill>
                <a:latin typeface="Arial MT"/>
                <a:cs typeface="Arial MT"/>
              </a:rPr>
              <a:t>prescription</a:t>
            </a:r>
            <a:r>
              <a:rPr sz="2800" spc="-55" dirty="0">
                <a:solidFill>
                  <a:srgbClr val="0046AC"/>
                </a:solidFill>
                <a:latin typeface="Arial MT"/>
                <a:cs typeface="Arial MT"/>
              </a:rPr>
              <a:t> </a:t>
            </a:r>
            <a:r>
              <a:rPr sz="2800" dirty="0">
                <a:solidFill>
                  <a:srgbClr val="0046AC"/>
                </a:solidFill>
                <a:latin typeface="Arial MT"/>
                <a:cs typeface="Arial MT"/>
              </a:rPr>
              <a:t>for</a:t>
            </a:r>
            <a:r>
              <a:rPr sz="2800" spc="-25" dirty="0">
                <a:solidFill>
                  <a:srgbClr val="0046AC"/>
                </a:solidFill>
                <a:latin typeface="Arial MT"/>
                <a:cs typeface="Arial MT"/>
              </a:rPr>
              <a:t> </a:t>
            </a:r>
            <a:r>
              <a:rPr sz="2800" dirty="0">
                <a:solidFill>
                  <a:srgbClr val="0046AC"/>
                </a:solidFill>
                <a:latin typeface="Arial MT"/>
                <a:cs typeface="Arial MT"/>
              </a:rPr>
              <a:t>nicotine</a:t>
            </a:r>
            <a:r>
              <a:rPr sz="2800" spc="-40" dirty="0">
                <a:solidFill>
                  <a:srgbClr val="0046AC"/>
                </a:solidFill>
                <a:latin typeface="Arial MT"/>
                <a:cs typeface="Arial MT"/>
              </a:rPr>
              <a:t> </a:t>
            </a:r>
            <a:r>
              <a:rPr sz="2800" dirty="0">
                <a:solidFill>
                  <a:srgbClr val="0046AC"/>
                </a:solidFill>
                <a:latin typeface="Arial MT"/>
                <a:cs typeface="Arial MT"/>
              </a:rPr>
              <a:t>to</a:t>
            </a:r>
            <a:r>
              <a:rPr sz="2800" spc="-30" dirty="0">
                <a:solidFill>
                  <a:srgbClr val="0046AC"/>
                </a:solidFill>
                <a:latin typeface="Arial MT"/>
                <a:cs typeface="Arial MT"/>
              </a:rPr>
              <a:t> </a:t>
            </a:r>
            <a:r>
              <a:rPr sz="2800" dirty="0">
                <a:solidFill>
                  <a:srgbClr val="0046AC"/>
                </a:solidFill>
                <a:latin typeface="Arial MT"/>
                <a:cs typeface="Arial MT"/>
              </a:rPr>
              <a:t>be</a:t>
            </a:r>
            <a:r>
              <a:rPr sz="2800" spc="-10" dirty="0">
                <a:solidFill>
                  <a:srgbClr val="0046AC"/>
                </a:solidFill>
                <a:latin typeface="Arial MT"/>
                <a:cs typeface="Arial MT"/>
              </a:rPr>
              <a:t> </a:t>
            </a:r>
            <a:r>
              <a:rPr sz="2800" dirty="0">
                <a:solidFill>
                  <a:srgbClr val="0046AC"/>
                </a:solidFill>
                <a:latin typeface="Arial MT"/>
                <a:cs typeface="Arial MT"/>
              </a:rPr>
              <a:t>used </a:t>
            </a:r>
            <a:r>
              <a:rPr lang="en-AU" sz="2800" dirty="0">
                <a:solidFill>
                  <a:srgbClr val="0046AC"/>
                </a:solidFill>
                <a:latin typeface="Arial MT"/>
                <a:cs typeface="Arial MT"/>
              </a:rPr>
              <a:t>in </a:t>
            </a:r>
            <a:r>
              <a:rPr sz="2800" spc="-790" dirty="0">
                <a:solidFill>
                  <a:srgbClr val="0046AC"/>
                </a:solidFill>
                <a:latin typeface="Arial MT"/>
                <a:cs typeface="Arial MT"/>
              </a:rPr>
              <a:t> </a:t>
            </a:r>
            <a:r>
              <a:rPr sz="2800" dirty="0">
                <a:solidFill>
                  <a:srgbClr val="0046AC"/>
                </a:solidFill>
                <a:latin typeface="Arial MT"/>
                <a:cs typeface="Arial MT"/>
              </a:rPr>
              <a:t>unapproved devices for smoking </a:t>
            </a:r>
            <a:r>
              <a:rPr sz="2800" spc="5" dirty="0">
                <a:solidFill>
                  <a:srgbClr val="0046AC"/>
                </a:solidFill>
                <a:latin typeface="Arial MT"/>
                <a:cs typeface="Arial MT"/>
              </a:rPr>
              <a:t> </a:t>
            </a:r>
            <a:r>
              <a:rPr sz="2800" dirty="0">
                <a:solidFill>
                  <a:srgbClr val="0046AC"/>
                </a:solidFill>
                <a:latin typeface="Arial MT"/>
                <a:cs typeface="Arial MT"/>
              </a:rPr>
              <a:t>cessation</a:t>
            </a:r>
            <a:endParaRPr sz="2800" dirty="0">
              <a:latin typeface="Arial MT"/>
              <a:cs typeface="Arial MT"/>
            </a:endParaRPr>
          </a:p>
          <a:p>
            <a:pPr marL="12700">
              <a:lnSpc>
                <a:spcPct val="100000"/>
              </a:lnSpc>
              <a:spcBef>
                <a:spcPts val="605"/>
              </a:spcBef>
            </a:pPr>
            <a:r>
              <a:rPr sz="2800" b="1" dirty="0">
                <a:solidFill>
                  <a:srgbClr val="FFC000"/>
                </a:solidFill>
                <a:latin typeface="Arial"/>
                <a:cs typeface="Arial"/>
              </a:rPr>
              <a:t>But</a:t>
            </a:r>
            <a:r>
              <a:rPr sz="2800" dirty="0">
                <a:solidFill>
                  <a:srgbClr val="FFC000"/>
                </a:solidFill>
                <a:latin typeface="Arial MT"/>
                <a:cs typeface="Arial MT"/>
              </a:rPr>
              <a:t>:</a:t>
            </a:r>
          </a:p>
          <a:p>
            <a:pPr marL="12700" marR="839469">
              <a:lnSpc>
                <a:spcPct val="100000"/>
              </a:lnSpc>
              <a:spcBef>
                <a:spcPts val="600"/>
              </a:spcBef>
            </a:pPr>
            <a:r>
              <a:rPr sz="2800" dirty="0">
                <a:solidFill>
                  <a:srgbClr val="0046AC"/>
                </a:solidFill>
                <a:latin typeface="Arial MT"/>
                <a:cs typeface="Arial MT"/>
              </a:rPr>
              <a:t>You</a:t>
            </a:r>
            <a:r>
              <a:rPr sz="2800" spc="-20" dirty="0">
                <a:solidFill>
                  <a:srgbClr val="0046AC"/>
                </a:solidFill>
                <a:latin typeface="Arial MT"/>
                <a:cs typeface="Arial MT"/>
              </a:rPr>
              <a:t> </a:t>
            </a:r>
            <a:r>
              <a:rPr sz="2800" dirty="0">
                <a:solidFill>
                  <a:srgbClr val="0046AC"/>
                </a:solidFill>
                <a:latin typeface="Arial MT"/>
                <a:cs typeface="Arial MT"/>
              </a:rPr>
              <a:t>can’t</a:t>
            </a:r>
            <a:r>
              <a:rPr sz="2800" spc="-35" dirty="0">
                <a:solidFill>
                  <a:srgbClr val="0046AC"/>
                </a:solidFill>
                <a:latin typeface="Arial MT"/>
                <a:cs typeface="Arial MT"/>
              </a:rPr>
              <a:t> </a:t>
            </a:r>
            <a:r>
              <a:rPr sz="2800" dirty="0">
                <a:solidFill>
                  <a:srgbClr val="0046AC"/>
                </a:solidFill>
                <a:latin typeface="Arial MT"/>
                <a:cs typeface="Arial MT"/>
              </a:rPr>
              <a:t>smoke</a:t>
            </a:r>
            <a:r>
              <a:rPr sz="2800" spc="-35" dirty="0">
                <a:solidFill>
                  <a:srgbClr val="0046AC"/>
                </a:solidFill>
                <a:latin typeface="Arial MT"/>
                <a:cs typeface="Arial MT"/>
              </a:rPr>
              <a:t> </a:t>
            </a:r>
            <a:r>
              <a:rPr sz="2800" dirty="0">
                <a:solidFill>
                  <a:srgbClr val="0046AC"/>
                </a:solidFill>
                <a:latin typeface="Arial MT"/>
                <a:cs typeface="Arial MT"/>
              </a:rPr>
              <a:t>or</a:t>
            </a:r>
            <a:r>
              <a:rPr sz="2800" spc="-25" dirty="0">
                <a:solidFill>
                  <a:srgbClr val="0046AC"/>
                </a:solidFill>
                <a:latin typeface="Arial MT"/>
                <a:cs typeface="Arial MT"/>
              </a:rPr>
              <a:t> </a:t>
            </a:r>
            <a:r>
              <a:rPr sz="2800" spc="-5" dirty="0">
                <a:solidFill>
                  <a:srgbClr val="0046AC"/>
                </a:solidFill>
                <a:latin typeface="Arial MT"/>
                <a:cs typeface="Arial MT"/>
              </a:rPr>
              <a:t>‘</a:t>
            </a:r>
            <a:r>
              <a:rPr lang="en-AU" sz="2800" spc="-5" dirty="0">
                <a:solidFill>
                  <a:srgbClr val="0046AC"/>
                </a:solidFill>
                <a:latin typeface="Arial MT"/>
                <a:cs typeface="Arial MT"/>
              </a:rPr>
              <a:t>v</a:t>
            </a:r>
            <a:r>
              <a:rPr sz="2800" spc="-5" dirty="0">
                <a:solidFill>
                  <a:srgbClr val="0046AC"/>
                </a:solidFill>
                <a:latin typeface="Arial MT"/>
                <a:cs typeface="Arial MT"/>
              </a:rPr>
              <a:t>ape’</a:t>
            </a:r>
            <a:r>
              <a:rPr sz="2800" dirty="0">
                <a:solidFill>
                  <a:srgbClr val="0046AC"/>
                </a:solidFill>
                <a:latin typeface="Arial MT"/>
                <a:cs typeface="Arial MT"/>
              </a:rPr>
              <a:t> on </a:t>
            </a:r>
            <a:r>
              <a:rPr sz="2800" spc="-790" dirty="0">
                <a:solidFill>
                  <a:srgbClr val="0046AC"/>
                </a:solidFill>
                <a:latin typeface="Arial MT"/>
                <a:cs typeface="Arial MT"/>
              </a:rPr>
              <a:t> </a:t>
            </a:r>
            <a:r>
              <a:rPr sz="2800" dirty="0">
                <a:solidFill>
                  <a:srgbClr val="0046AC"/>
                </a:solidFill>
                <a:latin typeface="Arial MT"/>
                <a:cs typeface="Arial MT"/>
              </a:rPr>
              <a:t>hospital</a:t>
            </a:r>
            <a:r>
              <a:rPr sz="2800" spc="-40" dirty="0">
                <a:solidFill>
                  <a:srgbClr val="0046AC"/>
                </a:solidFill>
                <a:latin typeface="Arial MT"/>
                <a:cs typeface="Arial MT"/>
              </a:rPr>
              <a:t> </a:t>
            </a:r>
            <a:r>
              <a:rPr sz="2800" dirty="0">
                <a:solidFill>
                  <a:srgbClr val="0046AC"/>
                </a:solidFill>
                <a:latin typeface="Arial MT"/>
                <a:cs typeface="Arial MT"/>
              </a:rPr>
              <a:t>grounds.</a:t>
            </a:r>
            <a:r>
              <a:rPr lang="en-AU" sz="2800" dirty="0">
                <a:solidFill>
                  <a:srgbClr val="0046AC"/>
                </a:solidFill>
                <a:latin typeface="Arial MT"/>
                <a:cs typeface="Arial MT"/>
              </a:rPr>
              <a:t> (not yet) </a:t>
            </a:r>
            <a:endParaRPr sz="2800" dirty="0">
              <a:latin typeface="Arial MT"/>
              <a:cs typeface="Arial MT"/>
            </a:endParaRPr>
          </a:p>
        </p:txBody>
      </p:sp>
      <p:pic>
        <p:nvPicPr>
          <p:cNvPr id="5" name="object 5"/>
          <p:cNvPicPr/>
          <p:nvPr/>
        </p:nvPicPr>
        <p:blipFill>
          <a:blip r:embed="rId2" cstate="print"/>
          <a:stretch>
            <a:fillRect/>
          </a:stretch>
        </p:blipFill>
        <p:spPr>
          <a:xfrm>
            <a:off x="6082284" y="1458467"/>
            <a:ext cx="2730245" cy="409575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67200" y="3149981"/>
            <a:ext cx="4763262" cy="3172205"/>
          </a:xfrm>
          <a:prstGeom prst="rect">
            <a:avLst/>
          </a:prstGeom>
        </p:spPr>
      </p:pic>
      <p:sp>
        <p:nvSpPr>
          <p:cNvPr id="3" name="object 3"/>
          <p:cNvSpPr txBox="1">
            <a:spLocks noGrp="1"/>
          </p:cNvSpPr>
          <p:nvPr>
            <p:ph type="title"/>
          </p:nvPr>
        </p:nvSpPr>
        <p:spPr>
          <a:xfrm>
            <a:off x="527100" y="515708"/>
            <a:ext cx="4959300" cy="520014"/>
          </a:xfrm>
          <a:prstGeom prst="rect">
            <a:avLst/>
          </a:prstGeom>
        </p:spPr>
        <p:txBody>
          <a:bodyPr vert="horz" wrap="square" lIns="0" tIns="12065" rIns="0" bIns="0" rtlCol="0">
            <a:spAutoFit/>
          </a:bodyPr>
          <a:lstStyle/>
          <a:p>
            <a:pPr marL="12700">
              <a:lnSpc>
                <a:spcPct val="100000"/>
              </a:lnSpc>
              <a:spcBef>
                <a:spcPts val="95"/>
              </a:spcBef>
            </a:pPr>
            <a:r>
              <a:rPr spc="-5" dirty="0"/>
              <a:t>Step</a:t>
            </a:r>
            <a:r>
              <a:rPr spc="-20" dirty="0"/>
              <a:t> </a:t>
            </a:r>
            <a:r>
              <a:rPr spc="-5" dirty="0"/>
              <a:t>2:</a:t>
            </a:r>
            <a:r>
              <a:rPr spc="-25" dirty="0"/>
              <a:t> </a:t>
            </a:r>
            <a:r>
              <a:rPr spc="-5" dirty="0"/>
              <a:t>Advise</a:t>
            </a:r>
          </a:p>
        </p:txBody>
      </p:sp>
      <p:sp>
        <p:nvSpPr>
          <p:cNvPr id="4" name="object 4"/>
          <p:cNvSpPr txBox="1"/>
          <p:nvPr/>
        </p:nvSpPr>
        <p:spPr>
          <a:xfrm>
            <a:off x="527100" y="1474723"/>
            <a:ext cx="6955790" cy="1527175"/>
          </a:xfrm>
          <a:prstGeom prst="rect">
            <a:avLst/>
          </a:prstGeom>
        </p:spPr>
        <p:txBody>
          <a:bodyPr vert="horz" wrap="square" lIns="0" tIns="12700" rIns="0" bIns="0" rtlCol="0">
            <a:spAutoFit/>
          </a:bodyPr>
          <a:lstStyle/>
          <a:p>
            <a:pPr marL="120014" indent="-107950">
              <a:lnSpc>
                <a:spcPct val="100000"/>
              </a:lnSpc>
              <a:spcBef>
                <a:spcPts val="100"/>
              </a:spcBef>
              <a:buSzPct val="95833"/>
              <a:buChar char="•"/>
              <a:tabLst>
                <a:tab pos="120650" algn="l"/>
              </a:tabLst>
            </a:pPr>
            <a:r>
              <a:rPr sz="2400" spc="-5" dirty="0">
                <a:latin typeface="Arial MT"/>
                <a:cs typeface="Arial MT"/>
              </a:rPr>
              <a:t>Advising</a:t>
            </a:r>
            <a:r>
              <a:rPr sz="2400" spc="20" dirty="0">
                <a:latin typeface="Arial MT"/>
                <a:cs typeface="Arial MT"/>
              </a:rPr>
              <a:t> </a:t>
            </a:r>
            <a:r>
              <a:rPr sz="2400" spc="-5" dirty="0">
                <a:latin typeface="Arial MT"/>
                <a:cs typeface="Arial MT"/>
              </a:rPr>
              <a:t>patients</a:t>
            </a:r>
            <a:r>
              <a:rPr sz="2400" spc="20" dirty="0">
                <a:latin typeface="Arial MT"/>
                <a:cs typeface="Arial MT"/>
              </a:rPr>
              <a:t> </a:t>
            </a:r>
            <a:r>
              <a:rPr sz="2400" dirty="0">
                <a:latin typeface="Arial MT"/>
                <a:cs typeface="Arial MT"/>
              </a:rPr>
              <a:t>to</a:t>
            </a:r>
            <a:r>
              <a:rPr sz="2400" spc="5" dirty="0">
                <a:latin typeface="Arial MT"/>
                <a:cs typeface="Arial MT"/>
              </a:rPr>
              <a:t> </a:t>
            </a:r>
            <a:r>
              <a:rPr sz="2400" spc="-10" dirty="0">
                <a:latin typeface="Arial MT"/>
                <a:cs typeface="Arial MT"/>
              </a:rPr>
              <a:t>quit</a:t>
            </a:r>
            <a:r>
              <a:rPr sz="2400" spc="20" dirty="0">
                <a:latin typeface="Arial MT"/>
                <a:cs typeface="Arial MT"/>
              </a:rPr>
              <a:t> </a:t>
            </a:r>
            <a:r>
              <a:rPr sz="2400" dirty="0">
                <a:latin typeface="Arial MT"/>
                <a:cs typeface="Arial MT"/>
              </a:rPr>
              <a:t>-</a:t>
            </a:r>
            <a:r>
              <a:rPr sz="2400" spc="-5" dirty="0">
                <a:latin typeface="Arial MT"/>
                <a:cs typeface="Arial MT"/>
              </a:rPr>
              <a:t> valuable</a:t>
            </a:r>
            <a:r>
              <a:rPr sz="2400" spc="40" dirty="0">
                <a:latin typeface="Arial MT"/>
                <a:cs typeface="Arial MT"/>
              </a:rPr>
              <a:t> </a:t>
            </a:r>
            <a:r>
              <a:rPr sz="2400" spc="-5" dirty="0">
                <a:latin typeface="Arial MT"/>
                <a:cs typeface="Arial MT"/>
              </a:rPr>
              <a:t>in all</a:t>
            </a:r>
            <a:r>
              <a:rPr sz="2400" spc="10" dirty="0">
                <a:latin typeface="Arial MT"/>
                <a:cs typeface="Arial MT"/>
              </a:rPr>
              <a:t> </a:t>
            </a:r>
            <a:r>
              <a:rPr sz="2400" spc="-5" dirty="0">
                <a:latin typeface="Arial MT"/>
                <a:cs typeface="Arial MT"/>
              </a:rPr>
              <a:t>settings</a:t>
            </a:r>
            <a:endParaRPr sz="2400">
              <a:latin typeface="Arial MT"/>
              <a:cs typeface="Arial MT"/>
            </a:endParaRPr>
          </a:p>
          <a:p>
            <a:pPr>
              <a:lnSpc>
                <a:spcPct val="100000"/>
              </a:lnSpc>
              <a:spcBef>
                <a:spcPts val="15"/>
              </a:spcBef>
            </a:pPr>
            <a:endParaRPr sz="2750">
              <a:latin typeface="Arial MT"/>
              <a:cs typeface="Arial MT"/>
            </a:endParaRPr>
          </a:p>
          <a:p>
            <a:pPr marL="12700" marR="5080">
              <a:lnSpc>
                <a:spcPct val="100000"/>
              </a:lnSpc>
              <a:spcBef>
                <a:spcPts val="5"/>
              </a:spcBef>
            </a:pPr>
            <a:r>
              <a:rPr sz="2400" i="1" spc="-5" dirty="0">
                <a:latin typeface="Arial"/>
                <a:cs typeface="Arial"/>
              </a:rPr>
              <a:t>May</a:t>
            </a:r>
            <a:r>
              <a:rPr sz="2400" i="1" dirty="0">
                <a:latin typeface="Arial"/>
                <a:cs typeface="Arial"/>
              </a:rPr>
              <a:t> </a:t>
            </a:r>
            <a:r>
              <a:rPr sz="2400" i="1" spc="-5" dirty="0">
                <a:latin typeface="Arial"/>
                <a:cs typeface="Arial"/>
              </a:rPr>
              <a:t>not</a:t>
            </a:r>
            <a:r>
              <a:rPr sz="2400" i="1" spc="5" dirty="0">
                <a:latin typeface="Arial"/>
                <a:cs typeface="Arial"/>
              </a:rPr>
              <a:t> </a:t>
            </a:r>
            <a:r>
              <a:rPr sz="2400" i="1" spc="-5" dirty="0">
                <a:latin typeface="Arial"/>
                <a:cs typeface="Arial"/>
              </a:rPr>
              <a:t>be</a:t>
            </a:r>
            <a:r>
              <a:rPr sz="2400" i="1" spc="5" dirty="0">
                <a:latin typeface="Arial"/>
                <a:cs typeface="Arial"/>
              </a:rPr>
              <a:t> </a:t>
            </a:r>
            <a:r>
              <a:rPr sz="2400" i="1" dirty="0">
                <a:latin typeface="Arial"/>
                <a:cs typeface="Arial"/>
              </a:rPr>
              <a:t>first</a:t>
            </a:r>
            <a:r>
              <a:rPr sz="2400" i="1" spc="-15" dirty="0">
                <a:latin typeface="Arial"/>
                <a:cs typeface="Arial"/>
              </a:rPr>
              <a:t> </a:t>
            </a:r>
            <a:r>
              <a:rPr sz="2400" i="1" spc="-5" dirty="0">
                <a:latin typeface="Arial"/>
                <a:cs typeface="Arial"/>
              </a:rPr>
              <a:t>goal</a:t>
            </a:r>
            <a:r>
              <a:rPr sz="2400" i="1" spc="15" dirty="0">
                <a:latin typeface="Arial"/>
                <a:cs typeface="Arial"/>
              </a:rPr>
              <a:t> </a:t>
            </a:r>
            <a:r>
              <a:rPr sz="2400" i="1" spc="-5" dirty="0">
                <a:latin typeface="Arial"/>
                <a:cs typeface="Arial"/>
              </a:rPr>
              <a:t>in</a:t>
            </a:r>
            <a:r>
              <a:rPr sz="2400" i="1" spc="5" dirty="0">
                <a:latin typeface="Arial"/>
                <a:cs typeface="Arial"/>
              </a:rPr>
              <a:t> </a:t>
            </a:r>
            <a:r>
              <a:rPr sz="2400" i="1" spc="-5" dirty="0">
                <a:latin typeface="Arial"/>
                <a:cs typeface="Arial"/>
              </a:rPr>
              <a:t>inpatient</a:t>
            </a:r>
            <a:r>
              <a:rPr sz="2400" i="1" spc="20" dirty="0">
                <a:latin typeface="Arial"/>
                <a:cs typeface="Arial"/>
              </a:rPr>
              <a:t> </a:t>
            </a:r>
            <a:r>
              <a:rPr sz="2400" i="1" spc="-5" dirty="0">
                <a:latin typeface="Arial"/>
                <a:cs typeface="Arial"/>
              </a:rPr>
              <a:t>hospital</a:t>
            </a:r>
            <a:r>
              <a:rPr sz="2400" i="1" spc="15" dirty="0">
                <a:latin typeface="Arial"/>
                <a:cs typeface="Arial"/>
              </a:rPr>
              <a:t> </a:t>
            </a:r>
            <a:r>
              <a:rPr sz="2400" i="1" spc="-5" dirty="0">
                <a:latin typeface="Arial"/>
                <a:cs typeface="Arial"/>
              </a:rPr>
              <a:t>setting</a:t>
            </a:r>
            <a:r>
              <a:rPr sz="2400" i="1" spc="5" dirty="0">
                <a:latin typeface="Arial"/>
                <a:cs typeface="Arial"/>
              </a:rPr>
              <a:t> </a:t>
            </a:r>
            <a:r>
              <a:rPr sz="2400" i="1" dirty="0">
                <a:latin typeface="Arial"/>
                <a:cs typeface="Arial"/>
              </a:rPr>
              <a:t>but </a:t>
            </a:r>
            <a:r>
              <a:rPr sz="2400" i="1" spc="-650" dirty="0">
                <a:latin typeface="Arial"/>
                <a:cs typeface="Arial"/>
              </a:rPr>
              <a:t> </a:t>
            </a:r>
            <a:r>
              <a:rPr sz="2400" i="1" spc="-5" dirty="0">
                <a:latin typeface="Arial"/>
                <a:cs typeface="Arial"/>
              </a:rPr>
              <a:t>message</a:t>
            </a:r>
            <a:r>
              <a:rPr sz="2400" i="1" spc="20" dirty="0">
                <a:latin typeface="Arial"/>
                <a:cs typeface="Arial"/>
              </a:rPr>
              <a:t> </a:t>
            </a:r>
            <a:r>
              <a:rPr sz="2400" i="1" dirty="0">
                <a:latin typeface="Arial"/>
                <a:cs typeface="Arial"/>
              </a:rPr>
              <a:t>to </a:t>
            </a:r>
            <a:r>
              <a:rPr sz="2400" i="1" spc="-5" dirty="0">
                <a:latin typeface="Arial"/>
                <a:cs typeface="Arial"/>
              </a:rPr>
              <a:t>get</a:t>
            </a:r>
            <a:r>
              <a:rPr sz="2400" i="1" dirty="0">
                <a:latin typeface="Arial"/>
                <a:cs typeface="Arial"/>
              </a:rPr>
              <a:t> </a:t>
            </a:r>
            <a:r>
              <a:rPr sz="2400" i="1" spc="-5" dirty="0">
                <a:latin typeface="Arial"/>
                <a:cs typeface="Arial"/>
              </a:rPr>
              <a:t>across</a:t>
            </a:r>
            <a:r>
              <a:rPr sz="2400" i="1" spc="5" dirty="0">
                <a:latin typeface="Arial"/>
                <a:cs typeface="Arial"/>
              </a:rPr>
              <a:t> </a:t>
            </a:r>
            <a:r>
              <a:rPr sz="2400" i="1" spc="-5" dirty="0">
                <a:latin typeface="Arial"/>
                <a:cs typeface="Arial"/>
              </a:rPr>
              <a:t>to all</a:t>
            </a:r>
            <a:r>
              <a:rPr sz="2400" i="1" spc="5" dirty="0">
                <a:latin typeface="Arial"/>
                <a:cs typeface="Arial"/>
              </a:rPr>
              <a:t> </a:t>
            </a:r>
            <a:r>
              <a:rPr sz="2400" i="1" spc="-5" dirty="0">
                <a:latin typeface="Arial"/>
                <a:cs typeface="Arial"/>
              </a:rPr>
              <a:t>smokers</a:t>
            </a:r>
            <a:endParaRPr sz="2400">
              <a:latin typeface="Arial"/>
              <a:cs typeface="Arial"/>
            </a:endParaRPr>
          </a:p>
        </p:txBody>
      </p:sp>
      <p:sp>
        <p:nvSpPr>
          <p:cNvPr id="5" name="object 5"/>
          <p:cNvSpPr txBox="1"/>
          <p:nvPr/>
        </p:nvSpPr>
        <p:spPr>
          <a:xfrm>
            <a:off x="6356261" y="3964051"/>
            <a:ext cx="83185" cy="193675"/>
          </a:xfrm>
          <a:prstGeom prst="rect">
            <a:avLst/>
          </a:prstGeom>
        </p:spPr>
        <p:txBody>
          <a:bodyPr vert="horz" wrap="square" lIns="0" tIns="12700" rIns="0" bIns="0" rtlCol="0">
            <a:spAutoFit/>
          </a:bodyPr>
          <a:lstStyle/>
          <a:p>
            <a:pPr>
              <a:lnSpc>
                <a:spcPct val="100000"/>
              </a:lnSpc>
              <a:spcBef>
                <a:spcPts val="100"/>
              </a:spcBef>
            </a:pPr>
            <a:r>
              <a:rPr sz="1100" b="1" i="1" spc="-5" dirty="0">
                <a:solidFill>
                  <a:srgbClr val="6F2F9F"/>
                </a:solidFill>
                <a:latin typeface="Arial"/>
                <a:cs typeface="Arial"/>
              </a:rPr>
              <a:t>”</a:t>
            </a:r>
            <a:endParaRPr sz="1100">
              <a:latin typeface="Arial"/>
              <a:cs typeface="Arial"/>
            </a:endParaRPr>
          </a:p>
        </p:txBody>
      </p:sp>
      <p:sp>
        <p:nvSpPr>
          <p:cNvPr id="6" name="object 6"/>
          <p:cNvSpPr txBox="1"/>
          <p:nvPr/>
        </p:nvSpPr>
        <p:spPr>
          <a:xfrm>
            <a:off x="539800" y="3990032"/>
            <a:ext cx="5816600" cy="156845"/>
          </a:xfrm>
          <a:prstGeom prst="rect">
            <a:avLst/>
          </a:prstGeom>
        </p:spPr>
        <p:txBody>
          <a:bodyPr vert="horz" wrap="square" lIns="0" tIns="0" rIns="0" bIns="0" rtlCol="0">
            <a:spAutoFit/>
          </a:bodyPr>
          <a:lstStyle/>
          <a:p>
            <a:pPr>
              <a:lnSpc>
                <a:spcPts val="1220"/>
              </a:lnSpc>
            </a:pPr>
            <a:r>
              <a:rPr sz="1100" b="1" i="1" spc="-5" dirty="0">
                <a:solidFill>
                  <a:srgbClr val="6F2F9F"/>
                </a:solidFill>
                <a:latin typeface="Arial"/>
                <a:cs typeface="Arial"/>
              </a:rPr>
              <a:t>e.g.</a:t>
            </a:r>
            <a:r>
              <a:rPr sz="1100" b="1" i="1" spc="-20" dirty="0">
                <a:solidFill>
                  <a:srgbClr val="6F2F9F"/>
                </a:solidFill>
                <a:latin typeface="Arial"/>
                <a:cs typeface="Arial"/>
              </a:rPr>
              <a:t> </a:t>
            </a:r>
            <a:r>
              <a:rPr sz="1100" b="1" i="1" dirty="0">
                <a:solidFill>
                  <a:srgbClr val="6F2F9F"/>
                </a:solidFill>
                <a:latin typeface="Arial"/>
                <a:cs typeface="Arial"/>
              </a:rPr>
              <a:t>“When</a:t>
            </a:r>
            <a:r>
              <a:rPr sz="1100" b="1" i="1" spc="-5" dirty="0">
                <a:solidFill>
                  <a:srgbClr val="6F2F9F"/>
                </a:solidFill>
                <a:latin typeface="Arial"/>
                <a:cs typeface="Arial"/>
              </a:rPr>
              <a:t> you</a:t>
            </a:r>
            <a:r>
              <a:rPr sz="1100" b="1" i="1" spc="10" dirty="0">
                <a:solidFill>
                  <a:srgbClr val="6F2F9F"/>
                </a:solidFill>
                <a:latin typeface="Arial"/>
                <a:cs typeface="Arial"/>
              </a:rPr>
              <a:t> </a:t>
            </a:r>
            <a:r>
              <a:rPr sz="1100" b="1" i="1" dirty="0">
                <a:solidFill>
                  <a:srgbClr val="6F2F9F"/>
                </a:solidFill>
                <a:latin typeface="Arial"/>
                <a:cs typeface="Arial"/>
              </a:rPr>
              <a:t>stop</a:t>
            </a:r>
            <a:r>
              <a:rPr sz="1100" b="1" i="1" spc="-15" dirty="0">
                <a:solidFill>
                  <a:srgbClr val="6F2F9F"/>
                </a:solidFill>
                <a:latin typeface="Arial"/>
                <a:cs typeface="Arial"/>
              </a:rPr>
              <a:t> </a:t>
            </a:r>
            <a:r>
              <a:rPr sz="1100" b="1" i="1" spc="-5" dirty="0">
                <a:solidFill>
                  <a:srgbClr val="6F2F9F"/>
                </a:solidFill>
                <a:latin typeface="Arial"/>
                <a:cs typeface="Arial"/>
              </a:rPr>
              <a:t>smoking, your</a:t>
            </a:r>
            <a:r>
              <a:rPr sz="1100" b="1" i="1" dirty="0">
                <a:solidFill>
                  <a:srgbClr val="6F2F9F"/>
                </a:solidFill>
                <a:latin typeface="Arial"/>
                <a:cs typeface="Arial"/>
              </a:rPr>
              <a:t> risk</a:t>
            </a:r>
            <a:r>
              <a:rPr sz="1100" b="1" i="1" spc="-15" dirty="0">
                <a:solidFill>
                  <a:srgbClr val="6F2F9F"/>
                </a:solidFill>
                <a:latin typeface="Arial"/>
                <a:cs typeface="Arial"/>
              </a:rPr>
              <a:t> </a:t>
            </a:r>
            <a:r>
              <a:rPr sz="1100" b="1" i="1" dirty="0">
                <a:solidFill>
                  <a:srgbClr val="6F2F9F"/>
                </a:solidFill>
                <a:latin typeface="Arial"/>
                <a:cs typeface="Arial"/>
              </a:rPr>
              <a:t>of</a:t>
            </a:r>
            <a:r>
              <a:rPr sz="1100" b="1" i="1" spc="-5" dirty="0">
                <a:solidFill>
                  <a:srgbClr val="6F2F9F"/>
                </a:solidFill>
                <a:latin typeface="Arial"/>
                <a:cs typeface="Arial"/>
              </a:rPr>
              <a:t> </a:t>
            </a:r>
            <a:r>
              <a:rPr sz="1100" b="1" i="1" dirty="0">
                <a:solidFill>
                  <a:srgbClr val="6F2F9F"/>
                </a:solidFill>
                <a:latin typeface="Arial"/>
                <a:cs typeface="Arial"/>
              </a:rPr>
              <a:t>getting</a:t>
            </a:r>
            <a:r>
              <a:rPr sz="1100" b="1" i="1" spc="-15" dirty="0">
                <a:solidFill>
                  <a:srgbClr val="6F2F9F"/>
                </a:solidFill>
                <a:latin typeface="Arial"/>
                <a:cs typeface="Arial"/>
              </a:rPr>
              <a:t> </a:t>
            </a:r>
            <a:r>
              <a:rPr sz="1100" b="1" i="1" spc="-5" dirty="0">
                <a:solidFill>
                  <a:srgbClr val="6F2F9F"/>
                </a:solidFill>
                <a:latin typeface="Arial"/>
                <a:cs typeface="Arial"/>
              </a:rPr>
              <a:t>heart</a:t>
            </a:r>
            <a:r>
              <a:rPr sz="1100" b="1" i="1" dirty="0">
                <a:solidFill>
                  <a:srgbClr val="6F2F9F"/>
                </a:solidFill>
                <a:latin typeface="Arial"/>
                <a:cs typeface="Arial"/>
              </a:rPr>
              <a:t> </a:t>
            </a:r>
            <a:r>
              <a:rPr sz="1100" b="1" i="1" spc="-5" dirty="0">
                <a:solidFill>
                  <a:srgbClr val="6F2F9F"/>
                </a:solidFill>
                <a:latin typeface="Arial"/>
                <a:cs typeface="Arial"/>
              </a:rPr>
              <a:t>problems</a:t>
            </a:r>
            <a:r>
              <a:rPr sz="1100" b="1" i="1" spc="-25" dirty="0">
                <a:solidFill>
                  <a:srgbClr val="6F2F9F"/>
                </a:solidFill>
                <a:latin typeface="Arial"/>
                <a:cs typeface="Arial"/>
              </a:rPr>
              <a:t> </a:t>
            </a:r>
            <a:r>
              <a:rPr sz="1100" b="1" i="1" spc="-5" dirty="0">
                <a:solidFill>
                  <a:srgbClr val="6F2F9F"/>
                </a:solidFill>
                <a:latin typeface="Arial"/>
                <a:cs typeface="Arial"/>
              </a:rPr>
              <a:t>reduces</a:t>
            </a:r>
            <a:r>
              <a:rPr sz="1100" b="1" i="1" dirty="0">
                <a:solidFill>
                  <a:srgbClr val="6F2F9F"/>
                </a:solidFill>
                <a:latin typeface="Arial"/>
                <a:cs typeface="Arial"/>
              </a:rPr>
              <a:t> </a:t>
            </a:r>
            <a:r>
              <a:rPr sz="1100" b="1" i="1" spc="-5" dirty="0">
                <a:solidFill>
                  <a:srgbClr val="6F2F9F"/>
                </a:solidFill>
                <a:latin typeface="Arial"/>
                <a:cs typeface="Arial"/>
              </a:rPr>
              <a:t>substantially</a:t>
            </a:r>
            <a:endParaRPr sz="1100">
              <a:latin typeface="Arial"/>
              <a:cs typeface="Arial"/>
            </a:endParaRPr>
          </a:p>
        </p:txBody>
      </p:sp>
      <p:sp>
        <p:nvSpPr>
          <p:cNvPr id="7" name="object 7"/>
          <p:cNvSpPr/>
          <p:nvPr/>
        </p:nvSpPr>
        <p:spPr>
          <a:xfrm>
            <a:off x="533400" y="3672840"/>
            <a:ext cx="5866130" cy="1938655"/>
          </a:xfrm>
          <a:custGeom>
            <a:avLst/>
            <a:gdLst/>
            <a:ahLst/>
            <a:cxnLst/>
            <a:rect l="l" t="t" r="r" b="b"/>
            <a:pathLst>
              <a:path w="5866130" h="1938654">
                <a:moveTo>
                  <a:pt x="5865876" y="0"/>
                </a:moveTo>
                <a:lnTo>
                  <a:pt x="0" y="0"/>
                </a:lnTo>
                <a:lnTo>
                  <a:pt x="0" y="1938527"/>
                </a:lnTo>
                <a:lnTo>
                  <a:pt x="5865876" y="1938527"/>
                </a:lnTo>
                <a:lnTo>
                  <a:pt x="5865876" y="0"/>
                </a:lnTo>
                <a:close/>
              </a:path>
            </a:pathLst>
          </a:custGeom>
          <a:solidFill>
            <a:srgbClr val="0046AC"/>
          </a:solidFill>
        </p:spPr>
        <p:txBody>
          <a:bodyPr wrap="square" lIns="0" tIns="0" rIns="0" bIns="0" rtlCol="0"/>
          <a:lstStyle/>
          <a:p>
            <a:endParaRPr/>
          </a:p>
        </p:txBody>
      </p:sp>
      <p:sp>
        <p:nvSpPr>
          <p:cNvPr id="8" name="object 8"/>
          <p:cNvSpPr txBox="1"/>
          <p:nvPr/>
        </p:nvSpPr>
        <p:spPr>
          <a:xfrm>
            <a:off x="625449" y="3708019"/>
            <a:ext cx="5253355" cy="1854835"/>
          </a:xfrm>
          <a:prstGeom prst="rect">
            <a:avLst/>
          </a:prstGeom>
        </p:spPr>
        <p:txBody>
          <a:bodyPr vert="horz" wrap="square" lIns="0" tIns="12700" rIns="0" bIns="0" rtlCol="0">
            <a:spAutoFit/>
          </a:bodyPr>
          <a:lstStyle/>
          <a:p>
            <a:pPr marR="5080">
              <a:lnSpc>
                <a:spcPct val="100000"/>
              </a:lnSpc>
              <a:spcBef>
                <a:spcPts val="100"/>
              </a:spcBef>
              <a:tabLst>
                <a:tab pos="5061585" algn="l"/>
              </a:tabLst>
            </a:pPr>
            <a:r>
              <a:rPr sz="2400" b="1" spc="-25" dirty="0">
                <a:solidFill>
                  <a:srgbClr val="FFFFFF"/>
                </a:solidFill>
                <a:latin typeface="Arial"/>
                <a:cs typeface="Arial"/>
              </a:rPr>
              <a:t>Clear,</a:t>
            </a:r>
            <a:r>
              <a:rPr sz="2400" b="1" spc="-5" dirty="0">
                <a:solidFill>
                  <a:srgbClr val="FFFFFF"/>
                </a:solidFill>
                <a:latin typeface="Arial"/>
                <a:cs typeface="Arial"/>
              </a:rPr>
              <a:t> personalised</a:t>
            </a:r>
            <a:r>
              <a:rPr sz="2400" b="1" spc="-10" dirty="0">
                <a:solidFill>
                  <a:srgbClr val="FFFFFF"/>
                </a:solidFill>
                <a:latin typeface="Arial"/>
                <a:cs typeface="Arial"/>
              </a:rPr>
              <a:t> </a:t>
            </a:r>
            <a:r>
              <a:rPr sz="2400" b="1" spc="-5" dirty="0">
                <a:solidFill>
                  <a:srgbClr val="FFFFFF"/>
                </a:solidFill>
                <a:latin typeface="Arial"/>
                <a:cs typeface="Arial"/>
              </a:rPr>
              <a:t>advice</a:t>
            </a:r>
            <a:r>
              <a:rPr sz="2400" b="1" dirty="0">
                <a:solidFill>
                  <a:srgbClr val="FFFFFF"/>
                </a:solidFill>
                <a:latin typeface="Arial"/>
                <a:cs typeface="Arial"/>
              </a:rPr>
              <a:t> about </a:t>
            </a:r>
            <a:r>
              <a:rPr sz="2400" b="1" spc="5" dirty="0">
                <a:solidFill>
                  <a:srgbClr val="FFFFFF"/>
                </a:solidFill>
                <a:latin typeface="Arial"/>
                <a:cs typeface="Arial"/>
              </a:rPr>
              <a:t> </a:t>
            </a:r>
            <a:r>
              <a:rPr sz="2400" b="1" dirty="0">
                <a:solidFill>
                  <a:srgbClr val="FFFFFF"/>
                </a:solidFill>
                <a:latin typeface="Arial"/>
                <a:cs typeface="Arial"/>
              </a:rPr>
              <a:t>smoking</a:t>
            </a:r>
            <a:r>
              <a:rPr sz="2400" b="1" spc="-15" dirty="0">
                <a:solidFill>
                  <a:srgbClr val="FFFFFF"/>
                </a:solidFill>
                <a:latin typeface="Arial"/>
                <a:cs typeface="Arial"/>
              </a:rPr>
              <a:t> </a:t>
            </a:r>
            <a:r>
              <a:rPr sz="2400" b="1" spc="-5" dirty="0">
                <a:solidFill>
                  <a:srgbClr val="FFFFFF"/>
                </a:solidFill>
                <a:latin typeface="Arial"/>
                <a:cs typeface="Arial"/>
              </a:rPr>
              <a:t>fr</a:t>
            </a:r>
            <a:r>
              <a:rPr sz="2400" b="1" dirty="0">
                <a:solidFill>
                  <a:srgbClr val="FFFFFF"/>
                </a:solidFill>
                <a:latin typeface="Arial"/>
                <a:cs typeface="Arial"/>
              </a:rPr>
              <a:t>om</a:t>
            </a:r>
            <a:r>
              <a:rPr sz="2400" b="1" spc="-10" dirty="0">
                <a:solidFill>
                  <a:srgbClr val="FFFFFF"/>
                </a:solidFill>
                <a:latin typeface="Arial"/>
                <a:cs typeface="Arial"/>
              </a:rPr>
              <a:t> </a:t>
            </a:r>
            <a:r>
              <a:rPr sz="2400" b="1" dirty="0">
                <a:solidFill>
                  <a:srgbClr val="FFFFFF"/>
                </a:solidFill>
                <a:latin typeface="Arial"/>
                <a:cs typeface="Arial"/>
              </a:rPr>
              <a:t>he</a:t>
            </a:r>
            <a:r>
              <a:rPr sz="2400" b="1" spc="-10" dirty="0">
                <a:solidFill>
                  <a:srgbClr val="FFFFFF"/>
                </a:solidFill>
                <a:latin typeface="Arial"/>
                <a:cs typeface="Arial"/>
              </a:rPr>
              <a:t>a</a:t>
            </a:r>
            <a:r>
              <a:rPr sz="2400" b="1" dirty="0">
                <a:solidFill>
                  <a:srgbClr val="FFFFFF"/>
                </a:solidFill>
                <a:latin typeface="Arial"/>
                <a:cs typeface="Arial"/>
              </a:rPr>
              <a:t>l</a:t>
            </a:r>
            <a:r>
              <a:rPr sz="2400" b="1" spc="5" dirty="0">
                <a:solidFill>
                  <a:srgbClr val="FFFFFF"/>
                </a:solidFill>
                <a:latin typeface="Arial"/>
                <a:cs typeface="Arial"/>
              </a:rPr>
              <a:t>t</a:t>
            </a:r>
            <a:r>
              <a:rPr sz="2400" b="1" dirty="0">
                <a:solidFill>
                  <a:srgbClr val="FFFFFF"/>
                </a:solidFill>
                <a:latin typeface="Arial"/>
                <a:cs typeface="Arial"/>
              </a:rPr>
              <a:t>h</a:t>
            </a:r>
            <a:r>
              <a:rPr sz="2400" b="1" spc="-10" dirty="0">
                <a:solidFill>
                  <a:srgbClr val="FFFFFF"/>
                </a:solidFill>
                <a:latin typeface="Arial"/>
                <a:cs typeface="Arial"/>
              </a:rPr>
              <a:t> </a:t>
            </a:r>
            <a:r>
              <a:rPr sz="2400" b="1" dirty="0">
                <a:solidFill>
                  <a:srgbClr val="FFFFFF"/>
                </a:solidFill>
                <a:latin typeface="Arial"/>
                <a:cs typeface="Arial"/>
              </a:rPr>
              <a:t>profession</a:t>
            </a:r>
            <a:r>
              <a:rPr sz="2400" b="1" spc="-10" dirty="0">
                <a:solidFill>
                  <a:srgbClr val="FFFFFF"/>
                </a:solidFill>
                <a:latin typeface="Arial"/>
                <a:cs typeface="Arial"/>
              </a:rPr>
              <a:t>a</a:t>
            </a:r>
            <a:r>
              <a:rPr sz="2400" b="1" dirty="0">
                <a:solidFill>
                  <a:srgbClr val="FFFFFF"/>
                </a:solidFill>
                <a:latin typeface="Arial"/>
                <a:cs typeface="Arial"/>
              </a:rPr>
              <a:t>l	</a:t>
            </a:r>
            <a:r>
              <a:rPr sz="2400" b="1" dirty="0">
                <a:solidFill>
                  <a:srgbClr val="92D050"/>
                </a:solidFill>
                <a:latin typeface="Arial"/>
                <a:cs typeface="Arial"/>
              </a:rPr>
              <a:t>=  </a:t>
            </a:r>
            <a:r>
              <a:rPr sz="2400" b="1" spc="-5" dirty="0">
                <a:solidFill>
                  <a:srgbClr val="92D050"/>
                </a:solidFill>
                <a:latin typeface="Arial"/>
                <a:cs typeface="Arial"/>
              </a:rPr>
              <a:t>measurable</a:t>
            </a:r>
            <a:r>
              <a:rPr sz="2400" b="1" spc="15" dirty="0">
                <a:solidFill>
                  <a:srgbClr val="92D050"/>
                </a:solidFill>
                <a:latin typeface="Arial"/>
                <a:cs typeface="Arial"/>
              </a:rPr>
              <a:t> </a:t>
            </a:r>
            <a:r>
              <a:rPr sz="2400" b="1" spc="-5" dirty="0">
                <a:solidFill>
                  <a:srgbClr val="92D050"/>
                </a:solidFill>
                <a:latin typeface="Arial"/>
                <a:cs typeface="Arial"/>
              </a:rPr>
              <a:t>increase </a:t>
            </a:r>
            <a:r>
              <a:rPr sz="2400" b="1" dirty="0">
                <a:solidFill>
                  <a:srgbClr val="92D050"/>
                </a:solidFill>
                <a:latin typeface="Arial"/>
                <a:cs typeface="Arial"/>
              </a:rPr>
              <a:t>in</a:t>
            </a:r>
            <a:r>
              <a:rPr sz="2400" b="1" spc="-10" dirty="0">
                <a:solidFill>
                  <a:srgbClr val="92D050"/>
                </a:solidFill>
                <a:latin typeface="Arial"/>
                <a:cs typeface="Arial"/>
              </a:rPr>
              <a:t> </a:t>
            </a:r>
            <a:r>
              <a:rPr sz="2400" b="1" spc="-5" dirty="0">
                <a:solidFill>
                  <a:srgbClr val="92D050"/>
                </a:solidFill>
                <a:latin typeface="Arial"/>
                <a:cs typeface="Arial"/>
              </a:rPr>
              <a:t>abstinence </a:t>
            </a:r>
            <a:r>
              <a:rPr sz="2400" b="1" dirty="0">
                <a:solidFill>
                  <a:srgbClr val="92D050"/>
                </a:solidFill>
                <a:latin typeface="Arial"/>
                <a:cs typeface="Arial"/>
              </a:rPr>
              <a:t> </a:t>
            </a:r>
            <a:r>
              <a:rPr sz="2400" b="1" spc="-5" dirty="0">
                <a:solidFill>
                  <a:srgbClr val="92D050"/>
                </a:solidFill>
                <a:latin typeface="Arial"/>
                <a:cs typeface="Arial"/>
              </a:rPr>
              <a:t>rates</a:t>
            </a:r>
            <a:r>
              <a:rPr sz="2400" b="1" dirty="0">
                <a:solidFill>
                  <a:srgbClr val="92D050"/>
                </a:solidFill>
                <a:latin typeface="Arial"/>
                <a:cs typeface="Arial"/>
              </a:rPr>
              <a:t> </a:t>
            </a:r>
            <a:r>
              <a:rPr sz="2400" i="1" spc="-5" dirty="0">
                <a:solidFill>
                  <a:srgbClr val="FFFFFF"/>
                </a:solidFill>
                <a:latin typeface="Arial"/>
                <a:cs typeface="Arial"/>
              </a:rPr>
              <a:t>(1.09</a:t>
            </a:r>
            <a:r>
              <a:rPr sz="2400" i="1" spc="5" dirty="0">
                <a:solidFill>
                  <a:srgbClr val="FFFFFF"/>
                </a:solidFill>
                <a:latin typeface="Arial"/>
                <a:cs typeface="Arial"/>
              </a:rPr>
              <a:t> </a:t>
            </a:r>
            <a:r>
              <a:rPr sz="2400" i="1" spc="-5" dirty="0">
                <a:solidFill>
                  <a:srgbClr val="FFFFFF"/>
                </a:solidFill>
                <a:latin typeface="Arial"/>
                <a:cs typeface="Arial"/>
              </a:rPr>
              <a:t>-1.66</a:t>
            </a:r>
            <a:r>
              <a:rPr sz="2400" i="1" spc="-10" dirty="0">
                <a:solidFill>
                  <a:srgbClr val="FFFFFF"/>
                </a:solidFill>
                <a:latin typeface="Arial"/>
                <a:cs typeface="Arial"/>
              </a:rPr>
              <a:t> </a:t>
            </a:r>
            <a:r>
              <a:rPr sz="2400" i="1" spc="-5" dirty="0">
                <a:solidFill>
                  <a:srgbClr val="FFFFFF"/>
                </a:solidFill>
                <a:latin typeface="Arial"/>
                <a:cs typeface="Arial"/>
              </a:rPr>
              <a:t>RR)</a:t>
            </a:r>
            <a:endParaRPr sz="2400">
              <a:latin typeface="Arial"/>
              <a:cs typeface="Arial"/>
            </a:endParaRPr>
          </a:p>
          <a:p>
            <a:pPr>
              <a:lnSpc>
                <a:spcPct val="100000"/>
              </a:lnSpc>
            </a:pPr>
            <a:r>
              <a:rPr sz="2400" b="1" i="1" dirty="0">
                <a:solidFill>
                  <a:srgbClr val="FFC000"/>
                </a:solidFill>
                <a:latin typeface="Arial"/>
                <a:cs typeface="Arial"/>
              </a:rPr>
              <a:t>white</a:t>
            </a:r>
            <a:r>
              <a:rPr sz="2400" b="1" i="1" spc="-60" dirty="0">
                <a:solidFill>
                  <a:srgbClr val="FFC000"/>
                </a:solidFill>
                <a:latin typeface="Arial"/>
                <a:cs typeface="Arial"/>
              </a:rPr>
              <a:t> </a:t>
            </a:r>
            <a:r>
              <a:rPr sz="2400" b="1" i="1" spc="-5" dirty="0">
                <a:solidFill>
                  <a:srgbClr val="FFC000"/>
                </a:solidFill>
                <a:latin typeface="Arial"/>
                <a:cs typeface="Arial"/>
              </a:rPr>
              <a:t>coat</a:t>
            </a:r>
            <a:endParaRPr sz="2400">
              <a:latin typeface="Arial"/>
              <a:cs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210811" y="1844039"/>
            <a:ext cx="4930901" cy="4847082"/>
          </a:xfrm>
          <a:prstGeom prst="rect">
            <a:avLst/>
          </a:prstGeom>
        </p:spPr>
      </p:pic>
      <p:sp>
        <p:nvSpPr>
          <p:cNvPr id="3" name="object 3"/>
          <p:cNvSpPr txBox="1">
            <a:spLocks noGrp="1"/>
          </p:cNvSpPr>
          <p:nvPr>
            <p:ph type="title"/>
          </p:nvPr>
        </p:nvSpPr>
        <p:spPr>
          <a:xfrm>
            <a:off x="599032" y="565112"/>
            <a:ext cx="7325767" cy="520014"/>
          </a:xfrm>
          <a:prstGeom prst="rect">
            <a:avLst/>
          </a:prstGeom>
        </p:spPr>
        <p:txBody>
          <a:bodyPr vert="horz" wrap="square" lIns="0" tIns="12065" rIns="0" bIns="0" rtlCol="0">
            <a:spAutoFit/>
          </a:bodyPr>
          <a:lstStyle/>
          <a:p>
            <a:pPr marL="12700">
              <a:lnSpc>
                <a:spcPct val="100000"/>
              </a:lnSpc>
              <a:spcBef>
                <a:spcPts val="95"/>
              </a:spcBef>
            </a:pPr>
            <a:r>
              <a:rPr spc="-5" dirty="0"/>
              <a:t>Advise</a:t>
            </a:r>
            <a:r>
              <a:rPr spc="5" dirty="0"/>
              <a:t> </a:t>
            </a:r>
            <a:r>
              <a:rPr b="0" i="1" dirty="0">
                <a:latin typeface="Arial"/>
                <a:cs typeface="Arial"/>
              </a:rPr>
              <a:t>tailor</a:t>
            </a:r>
            <a:r>
              <a:rPr b="0" i="1" spc="-20" dirty="0">
                <a:latin typeface="Arial"/>
                <a:cs typeface="Arial"/>
              </a:rPr>
              <a:t> </a:t>
            </a:r>
            <a:r>
              <a:rPr b="0" i="1" dirty="0">
                <a:latin typeface="Arial"/>
                <a:cs typeface="Arial"/>
              </a:rPr>
              <a:t>cessation</a:t>
            </a:r>
            <a:r>
              <a:rPr b="0" i="1" spc="-20" dirty="0">
                <a:latin typeface="Arial"/>
                <a:cs typeface="Arial"/>
              </a:rPr>
              <a:t> </a:t>
            </a:r>
            <a:r>
              <a:rPr b="0" i="1" spc="-5" dirty="0">
                <a:latin typeface="Arial"/>
                <a:cs typeface="Arial"/>
              </a:rPr>
              <a:t>message</a:t>
            </a:r>
          </a:p>
        </p:txBody>
      </p:sp>
      <p:sp>
        <p:nvSpPr>
          <p:cNvPr id="4" name="object 4"/>
          <p:cNvSpPr txBox="1"/>
          <p:nvPr/>
        </p:nvSpPr>
        <p:spPr>
          <a:xfrm>
            <a:off x="457200" y="1295400"/>
            <a:ext cx="6561455" cy="4819015"/>
          </a:xfrm>
          <a:prstGeom prst="rect">
            <a:avLst/>
          </a:prstGeom>
        </p:spPr>
        <p:txBody>
          <a:bodyPr vert="horz" wrap="square" lIns="0" tIns="86360" rIns="0" bIns="0" rtlCol="0">
            <a:spAutoFit/>
          </a:bodyPr>
          <a:lstStyle/>
          <a:p>
            <a:pPr marL="12700">
              <a:lnSpc>
                <a:spcPct val="100000"/>
              </a:lnSpc>
              <a:spcBef>
                <a:spcPts val="680"/>
              </a:spcBef>
            </a:pPr>
            <a:r>
              <a:rPr sz="2400" b="1" dirty="0">
                <a:latin typeface="Arial"/>
                <a:cs typeface="Arial"/>
              </a:rPr>
              <a:t>‘The</a:t>
            </a:r>
            <a:r>
              <a:rPr sz="2400" b="1" spc="-25" dirty="0">
                <a:latin typeface="Arial"/>
                <a:cs typeface="Arial"/>
              </a:rPr>
              <a:t> </a:t>
            </a:r>
            <a:r>
              <a:rPr sz="2400" b="1" spc="-5" dirty="0">
                <a:latin typeface="Arial"/>
                <a:cs typeface="Arial"/>
              </a:rPr>
              <a:t>single</a:t>
            </a:r>
            <a:r>
              <a:rPr sz="2400" b="1" spc="-25" dirty="0">
                <a:latin typeface="Arial"/>
                <a:cs typeface="Arial"/>
              </a:rPr>
              <a:t> </a:t>
            </a:r>
            <a:r>
              <a:rPr sz="2400" b="1" spc="-5" dirty="0">
                <a:latin typeface="Arial"/>
                <a:cs typeface="Arial"/>
              </a:rPr>
              <a:t>most</a:t>
            </a:r>
            <a:r>
              <a:rPr sz="2400" b="1" spc="-10" dirty="0">
                <a:latin typeface="Arial"/>
                <a:cs typeface="Arial"/>
              </a:rPr>
              <a:t> </a:t>
            </a:r>
            <a:r>
              <a:rPr sz="2400" b="1" dirty="0">
                <a:latin typeface="Arial"/>
                <a:cs typeface="Arial"/>
              </a:rPr>
              <a:t>important</a:t>
            </a:r>
            <a:r>
              <a:rPr sz="2400" b="1" spc="-25" dirty="0">
                <a:latin typeface="Arial"/>
                <a:cs typeface="Arial"/>
              </a:rPr>
              <a:t> </a:t>
            </a:r>
            <a:r>
              <a:rPr sz="2400" b="1" dirty="0">
                <a:latin typeface="Arial"/>
                <a:cs typeface="Arial"/>
              </a:rPr>
              <a:t>thing</a:t>
            </a:r>
            <a:r>
              <a:rPr sz="2400" b="1" spc="-35" dirty="0">
                <a:latin typeface="Arial"/>
                <a:cs typeface="Arial"/>
              </a:rPr>
              <a:t> </a:t>
            </a:r>
            <a:r>
              <a:rPr sz="2400" b="1" spc="-10" dirty="0">
                <a:latin typeface="Arial"/>
                <a:cs typeface="Arial"/>
              </a:rPr>
              <a:t>you</a:t>
            </a:r>
            <a:r>
              <a:rPr sz="2400" b="1" dirty="0">
                <a:latin typeface="Arial"/>
                <a:cs typeface="Arial"/>
              </a:rPr>
              <a:t> </a:t>
            </a:r>
            <a:r>
              <a:rPr sz="2400" b="1" spc="-5" dirty="0">
                <a:latin typeface="Arial"/>
                <a:cs typeface="Arial"/>
              </a:rPr>
              <a:t>can</a:t>
            </a:r>
            <a:r>
              <a:rPr sz="2400" b="1" spc="-10" dirty="0">
                <a:latin typeface="Arial"/>
                <a:cs typeface="Arial"/>
              </a:rPr>
              <a:t> </a:t>
            </a:r>
            <a:r>
              <a:rPr sz="2400" b="1" dirty="0">
                <a:latin typeface="Arial"/>
                <a:cs typeface="Arial"/>
              </a:rPr>
              <a:t>do</a:t>
            </a:r>
            <a:endParaRPr sz="2400" dirty="0">
              <a:latin typeface="Arial"/>
              <a:cs typeface="Arial"/>
            </a:endParaRPr>
          </a:p>
          <a:p>
            <a:pPr marL="12700">
              <a:lnSpc>
                <a:spcPct val="100000"/>
              </a:lnSpc>
              <a:spcBef>
                <a:spcPts val="575"/>
              </a:spcBef>
            </a:pPr>
            <a:r>
              <a:rPr sz="2400" b="1" dirty="0">
                <a:latin typeface="Arial"/>
                <a:cs typeface="Arial"/>
              </a:rPr>
              <a:t>for</a:t>
            </a:r>
            <a:r>
              <a:rPr sz="2400" b="1" spc="-10" dirty="0">
                <a:latin typeface="Arial"/>
                <a:cs typeface="Arial"/>
              </a:rPr>
              <a:t> your</a:t>
            </a:r>
            <a:r>
              <a:rPr sz="2400" b="1" dirty="0">
                <a:latin typeface="Arial"/>
                <a:cs typeface="Arial"/>
              </a:rPr>
              <a:t> </a:t>
            </a:r>
            <a:r>
              <a:rPr sz="2400" b="1" spc="-5" dirty="0">
                <a:latin typeface="Arial"/>
                <a:cs typeface="Arial"/>
              </a:rPr>
              <a:t>health</a:t>
            </a:r>
            <a:r>
              <a:rPr sz="2400" b="1" spc="-20" dirty="0">
                <a:latin typeface="Arial"/>
                <a:cs typeface="Arial"/>
              </a:rPr>
              <a:t> </a:t>
            </a:r>
            <a:r>
              <a:rPr sz="2400" b="1" dirty="0">
                <a:latin typeface="Arial"/>
                <a:cs typeface="Arial"/>
              </a:rPr>
              <a:t>is</a:t>
            </a:r>
            <a:r>
              <a:rPr sz="2400" b="1" spc="-5" dirty="0">
                <a:latin typeface="Arial"/>
                <a:cs typeface="Arial"/>
              </a:rPr>
              <a:t> </a:t>
            </a:r>
            <a:r>
              <a:rPr sz="2400" b="1" dirty="0">
                <a:latin typeface="Arial"/>
                <a:cs typeface="Arial"/>
              </a:rPr>
              <a:t>to</a:t>
            </a:r>
            <a:r>
              <a:rPr sz="2400" b="1" spc="-20" dirty="0">
                <a:latin typeface="Arial"/>
                <a:cs typeface="Arial"/>
              </a:rPr>
              <a:t> </a:t>
            </a:r>
            <a:r>
              <a:rPr sz="2400" b="1" spc="-5" dirty="0">
                <a:latin typeface="Arial"/>
                <a:cs typeface="Arial"/>
              </a:rPr>
              <a:t>stop</a:t>
            </a:r>
            <a:r>
              <a:rPr sz="2400" b="1" spc="-15" dirty="0">
                <a:latin typeface="Arial"/>
                <a:cs typeface="Arial"/>
              </a:rPr>
              <a:t> </a:t>
            </a:r>
            <a:r>
              <a:rPr sz="2400" b="1" spc="-5" dirty="0">
                <a:latin typeface="Arial"/>
                <a:cs typeface="Arial"/>
              </a:rPr>
              <a:t>smoking’</a:t>
            </a:r>
            <a:endParaRPr sz="2400" dirty="0">
              <a:latin typeface="Arial"/>
              <a:cs typeface="Arial"/>
            </a:endParaRPr>
          </a:p>
          <a:p>
            <a:pPr marL="12700">
              <a:lnSpc>
                <a:spcPct val="100000"/>
              </a:lnSpc>
              <a:spcBef>
                <a:spcPts val="1130"/>
              </a:spcBef>
            </a:pPr>
            <a:r>
              <a:rPr sz="1800" spc="-5" dirty="0">
                <a:latin typeface="Arial MT"/>
                <a:cs typeface="Arial MT"/>
              </a:rPr>
              <a:t>Personalise</a:t>
            </a:r>
            <a:r>
              <a:rPr sz="1800" spc="5" dirty="0">
                <a:latin typeface="Arial MT"/>
                <a:cs typeface="Arial MT"/>
              </a:rPr>
              <a:t> </a:t>
            </a:r>
            <a:r>
              <a:rPr sz="1800" dirty="0">
                <a:latin typeface="Arial MT"/>
                <a:cs typeface="Arial MT"/>
              </a:rPr>
              <a:t>the</a:t>
            </a:r>
            <a:r>
              <a:rPr sz="1800" spc="-15" dirty="0">
                <a:latin typeface="Arial MT"/>
                <a:cs typeface="Arial MT"/>
              </a:rPr>
              <a:t> </a:t>
            </a:r>
            <a:r>
              <a:rPr sz="1800" spc="-5" dirty="0">
                <a:latin typeface="Arial MT"/>
                <a:cs typeface="Arial MT"/>
              </a:rPr>
              <a:t>benefits</a:t>
            </a:r>
            <a:r>
              <a:rPr sz="1800" spc="10" dirty="0">
                <a:latin typeface="Arial MT"/>
                <a:cs typeface="Arial MT"/>
              </a:rPr>
              <a:t> </a:t>
            </a:r>
            <a:r>
              <a:rPr sz="1800" dirty="0">
                <a:latin typeface="Arial MT"/>
                <a:cs typeface="Arial MT"/>
              </a:rPr>
              <a:t>of</a:t>
            </a:r>
            <a:r>
              <a:rPr sz="1800" spc="-15" dirty="0">
                <a:latin typeface="Arial MT"/>
                <a:cs typeface="Arial MT"/>
              </a:rPr>
              <a:t> </a:t>
            </a:r>
            <a:r>
              <a:rPr sz="1800" spc="-5" dirty="0">
                <a:latin typeface="Arial MT"/>
                <a:cs typeface="Arial MT"/>
              </a:rPr>
              <a:t>quitting</a:t>
            </a:r>
            <a:endParaRPr sz="1800" dirty="0">
              <a:latin typeface="Arial MT"/>
              <a:cs typeface="Arial MT"/>
            </a:endParaRPr>
          </a:p>
          <a:p>
            <a:pPr marL="12700">
              <a:lnSpc>
                <a:spcPct val="100000"/>
              </a:lnSpc>
              <a:spcBef>
                <a:spcPts val="1030"/>
              </a:spcBef>
            </a:pPr>
            <a:r>
              <a:rPr sz="1800" i="1" spc="-5" dirty="0">
                <a:latin typeface="Arial"/>
                <a:cs typeface="Arial"/>
              </a:rPr>
              <a:t>Examples:</a:t>
            </a:r>
            <a:endParaRPr sz="1800" dirty="0">
              <a:latin typeface="Arial"/>
              <a:cs typeface="Arial"/>
            </a:endParaRPr>
          </a:p>
          <a:p>
            <a:pPr marL="12700">
              <a:lnSpc>
                <a:spcPct val="100000"/>
              </a:lnSpc>
              <a:spcBef>
                <a:spcPts val="1035"/>
              </a:spcBef>
            </a:pPr>
            <a:r>
              <a:rPr sz="1800" b="1" spc="-5" dirty="0">
                <a:solidFill>
                  <a:srgbClr val="00AF50"/>
                </a:solidFill>
                <a:latin typeface="Arial"/>
                <a:cs typeface="Arial"/>
              </a:rPr>
              <a:t>Respiratory</a:t>
            </a:r>
            <a:r>
              <a:rPr sz="1800" b="1" spc="-25" dirty="0">
                <a:solidFill>
                  <a:srgbClr val="00AF50"/>
                </a:solidFill>
                <a:latin typeface="Arial"/>
                <a:cs typeface="Arial"/>
              </a:rPr>
              <a:t> </a:t>
            </a:r>
            <a:r>
              <a:rPr sz="1800" b="1" dirty="0">
                <a:solidFill>
                  <a:srgbClr val="00AF50"/>
                </a:solidFill>
                <a:latin typeface="Arial"/>
                <a:cs typeface="Arial"/>
              </a:rPr>
              <a:t>inpatient:</a:t>
            </a:r>
            <a:endParaRPr sz="1800" dirty="0">
              <a:latin typeface="Arial"/>
              <a:cs typeface="Arial"/>
            </a:endParaRPr>
          </a:p>
          <a:p>
            <a:pPr marL="12700">
              <a:lnSpc>
                <a:spcPct val="100000"/>
              </a:lnSpc>
              <a:spcBef>
                <a:spcPts val="1035"/>
              </a:spcBef>
            </a:pPr>
            <a:r>
              <a:rPr sz="1800" i="1" spc="-5" dirty="0">
                <a:latin typeface="Arial"/>
                <a:cs typeface="Arial"/>
              </a:rPr>
              <a:t>“When you</a:t>
            </a:r>
            <a:r>
              <a:rPr sz="1800" i="1" spc="10" dirty="0">
                <a:latin typeface="Arial"/>
                <a:cs typeface="Arial"/>
              </a:rPr>
              <a:t> </a:t>
            </a:r>
            <a:r>
              <a:rPr sz="1800" i="1" dirty="0">
                <a:latin typeface="Arial"/>
                <a:cs typeface="Arial"/>
              </a:rPr>
              <a:t>stop</a:t>
            </a:r>
            <a:r>
              <a:rPr sz="1800" i="1" spc="-5" dirty="0">
                <a:latin typeface="Arial"/>
                <a:cs typeface="Arial"/>
              </a:rPr>
              <a:t> </a:t>
            </a:r>
            <a:r>
              <a:rPr sz="1800" i="1" spc="-10" dirty="0">
                <a:latin typeface="Arial"/>
                <a:cs typeface="Arial"/>
              </a:rPr>
              <a:t>smoking,</a:t>
            </a:r>
            <a:r>
              <a:rPr sz="1800" i="1" spc="20" dirty="0">
                <a:latin typeface="Arial"/>
                <a:cs typeface="Arial"/>
              </a:rPr>
              <a:t> </a:t>
            </a:r>
            <a:r>
              <a:rPr sz="1800" i="1" spc="-5" dirty="0">
                <a:latin typeface="Arial"/>
                <a:cs typeface="Arial"/>
              </a:rPr>
              <a:t>your</a:t>
            </a:r>
            <a:r>
              <a:rPr sz="1800" i="1" spc="15" dirty="0">
                <a:latin typeface="Arial"/>
                <a:cs typeface="Arial"/>
              </a:rPr>
              <a:t> </a:t>
            </a:r>
            <a:r>
              <a:rPr sz="1800" i="1" spc="-10" dirty="0">
                <a:latin typeface="Arial"/>
                <a:cs typeface="Arial"/>
              </a:rPr>
              <a:t>breathing</a:t>
            </a:r>
            <a:r>
              <a:rPr sz="1800" i="1" spc="5" dirty="0">
                <a:latin typeface="Arial"/>
                <a:cs typeface="Arial"/>
              </a:rPr>
              <a:t> </a:t>
            </a:r>
            <a:r>
              <a:rPr sz="1800" i="1" spc="-10" dirty="0">
                <a:latin typeface="Arial"/>
                <a:cs typeface="Arial"/>
              </a:rPr>
              <a:t>symptoms</a:t>
            </a:r>
            <a:r>
              <a:rPr sz="1800" i="1" spc="30" dirty="0">
                <a:latin typeface="Arial"/>
                <a:cs typeface="Arial"/>
              </a:rPr>
              <a:t> </a:t>
            </a:r>
            <a:r>
              <a:rPr sz="1800" i="1" spc="-5" dirty="0">
                <a:latin typeface="Arial"/>
                <a:cs typeface="Arial"/>
              </a:rPr>
              <a:t>will</a:t>
            </a:r>
            <a:r>
              <a:rPr sz="1800" i="1" dirty="0">
                <a:latin typeface="Arial"/>
                <a:cs typeface="Arial"/>
              </a:rPr>
              <a:t> </a:t>
            </a:r>
            <a:r>
              <a:rPr sz="1800" i="1" spc="-5" dirty="0">
                <a:latin typeface="Arial"/>
                <a:cs typeface="Arial"/>
              </a:rPr>
              <a:t>improve”</a:t>
            </a:r>
            <a:endParaRPr sz="1800" dirty="0">
              <a:latin typeface="Arial"/>
              <a:cs typeface="Arial"/>
            </a:endParaRPr>
          </a:p>
          <a:p>
            <a:pPr marL="12700">
              <a:lnSpc>
                <a:spcPct val="100000"/>
              </a:lnSpc>
              <a:spcBef>
                <a:spcPts val="1030"/>
              </a:spcBef>
            </a:pPr>
            <a:r>
              <a:rPr sz="1800" b="1" spc="-5" dirty="0">
                <a:solidFill>
                  <a:srgbClr val="00AF50"/>
                </a:solidFill>
                <a:latin typeface="Arial"/>
                <a:cs typeface="Arial"/>
              </a:rPr>
              <a:t>Mental</a:t>
            </a:r>
            <a:r>
              <a:rPr sz="1800" b="1" spc="-25" dirty="0">
                <a:solidFill>
                  <a:srgbClr val="00AF50"/>
                </a:solidFill>
                <a:latin typeface="Arial"/>
                <a:cs typeface="Arial"/>
              </a:rPr>
              <a:t> </a:t>
            </a:r>
            <a:r>
              <a:rPr sz="1800" b="1" spc="-5" dirty="0">
                <a:solidFill>
                  <a:srgbClr val="00AF50"/>
                </a:solidFill>
                <a:latin typeface="Arial"/>
                <a:cs typeface="Arial"/>
              </a:rPr>
              <a:t>Health:</a:t>
            </a:r>
            <a:endParaRPr sz="1800" dirty="0">
              <a:latin typeface="Arial"/>
              <a:cs typeface="Arial"/>
            </a:endParaRPr>
          </a:p>
          <a:p>
            <a:pPr marL="12700" marR="763905">
              <a:lnSpc>
                <a:spcPct val="120000"/>
              </a:lnSpc>
              <a:spcBef>
                <a:spcPts val="605"/>
              </a:spcBef>
            </a:pPr>
            <a:r>
              <a:rPr sz="1800" i="1" spc="-5" dirty="0">
                <a:latin typeface="Arial"/>
                <a:cs typeface="Arial"/>
              </a:rPr>
              <a:t>“When you </a:t>
            </a:r>
            <a:r>
              <a:rPr sz="1800" i="1" dirty="0">
                <a:latin typeface="Arial"/>
                <a:cs typeface="Arial"/>
              </a:rPr>
              <a:t>stop </a:t>
            </a:r>
            <a:r>
              <a:rPr sz="1800" i="1" spc="-5" dirty="0">
                <a:latin typeface="Arial"/>
                <a:cs typeface="Arial"/>
              </a:rPr>
              <a:t>smoking </a:t>
            </a:r>
            <a:r>
              <a:rPr sz="1800" i="1" dirty="0">
                <a:latin typeface="Arial"/>
                <a:cs typeface="Arial"/>
              </a:rPr>
              <a:t>you </a:t>
            </a:r>
            <a:r>
              <a:rPr sz="1800" i="1" spc="-5" dirty="0">
                <a:latin typeface="Arial"/>
                <a:cs typeface="Arial"/>
              </a:rPr>
              <a:t>may be able </a:t>
            </a:r>
            <a:r>
              <a:rPr sz="1800" i="1" dirty="0">
                <a:latin typeface="Arial"/>
                <a:cs typeface="Arial"/>
              </a:rPr>
              <a:t>to </a:t>
            </a:r>
            <a:r>
              <a:rPr sz="1800" i="1" spc="-5" dirty="0">
                <a:latin typeface="Arial"/>
                <a:cs typeface="Arial"/>
              </a:rPr>
              <a:t>reduce your </a:t>
            </a:r>
            <a:r>
              <a:rPr sz="1800" i="1" spc="-490" dirty="0">
                <a:latin typeface="Arial"/>
                <a:cs typeface="Arial"/>
              </a:rPr>
              <a:t> </a:t>
            </a:r>
            <a:r>
              <a:rPr sz="1800" i="1" spc="-10" dirty="0">
                <a:latin typeface="Arial"/>
                <a:cs typeface="Arial"/>
              </a:rPr>
              <a:t>medication”</a:t>
            </a:r>
            <a:endParaRPr sz="1800" dirty="0">
              <a:latin typeface="Arial"/>
              <a:cs typeface="Arial"/>
            </a:endParaRPr>
          </a:p>
          <a:p>
            <a:pPr marL="12700">
              <a:lnSpc>
                <a:spcPct val="100000"/>
              </a:lnSpc>
              <a:spcBef>
                <a:spcPts val="1030"/>
              </a:spcBef>
            </a:pPr>
            <a:r>
              <a:rPr sz="1800" b="1" spc="-5" dirty="0">
                <a:solidFill>
                  <a:srgbClr val="00AF50"/>
                </a:solidFill>
                <a:latin typeface="Arial"/>
                <a:cs typeface="Arial"/>
              </a:rPr>
              <a:t>Physiotherapy:</a:t>
            </a:r>
            <a:endParaRPr sz="1800" dirty="0">
              <a:latin typeface="Arial"/>
              <a:cs typeface="Arial"/>
            </a:endParaRPr>
          </a:p>
          <a:p>
            <a:pPr marL="12700" marR="179705">
              <a:lnSpc>
                <a:spcPct val="120000"/>
              </a:lnSpc>
              <a:spcBef>
                <a:spcPts val="605"/>
              </a:spcBef>
              <a:tabLst>
                <a:tab pos="3086100" algn="l"/>
              </a:tabLst>
            </a:pPr>
            <a:r>
              <a:rPr sz="1800" i="1" spc="-5" dirty="0">
                <a:latin typeface="Arial"/>
                <a:cs typeface="Arial"/>
              </a:rPr>
              <a:t>“Stopping</a:t>
            </a:r>
            <a:r>
              <a:rPr sz="1800" i="1" spc="5" dirty="0">
                <a:latin typeface="Arial"/>
                <a:cs typeface="Arial"/>
              </a:rPr>
              <a:t> </a:t>
            </a:r>
            <a:r>
              <a:rPr sz="1800" i="1" spc="-10" dirty="0">
                <a:latin typeface="Arial"/>
                <a:cs typeface="Arial"/>
              </a:rPr>
              <a:t>smoking</a:t>
            </a:r>
            <a:r>
              <a:rPr sz="1800" i="1" spc="15" dirty="0">
                <a:latin typeface="Arial"/>
                <a:cs typeface="Arial"/>
              </a:rPr>
              <a:t> </a:t>
            </a:r>
            <a:r>
              <a:rPr sz="1800" i="1" spc="-10" dirty="0">
                <a:latin typeface="Arial"/>
                <a:cs typeface="Arial"/>
              </a:rPr>
              <a:t>means</a:t>
            </a:r>
            <a:r>
              <a:rPr sz="1800" i="1" spc="25" dirty="0">
                <a:latin typeface="Arial"/>
                <a:cs typeface="Arial"/>
              </a:rPr>
              <a:t> </a:t>
            </a:r>
            <a:r>
              <a:rPr sz="1800" i="1" spc="-5" dirty="0">
                <a:latin typeface="Arial"/>
                <a:cs typeface="Arial"/>
              </a:rPr>
              <a:t>your</a:t>
            </a:r>
            <a:r>
              <a:rPr sz="1800" i="1" dirty="0">
                <a:latin typeface="Arial"/>
                <a:cs typeface="Arial"/>
              </a:rPr>
              <a:t> </a:t>
            </a:r>
            <a:r>
              <a:rPr sz="1800" i="1" spc="-5" dirty="0">
                <a:latin typeface="Arial"/>
                <a:cs typeface="Arial"/>
              </a:rPr>
              <a:t>wound</a:t>
            </a:r>
            <a:r>
              <a:rPr sz="1800" i="1" spc="10" dirty="0">
                <a:latin typeface="Arial"/>
                <a:cs typeface="Arial"/>
              </a:rPr>
              <a:t> </a:t>
            </a:r>
            <a:r>
              <a:rPr sz="1800" i="1" spc="-5" dirty="0">
                <a:latin typeface="Arial"/>
                <a:cs typeface="Arial"/>
              </a:rPr>
              <a:t>should</a:t>
            </a:r>
            <a:r>
              <a:rPr sz="1800" i="1" spc="5" dirty="0">
                <a:latin typeface="Arial"/>
                <a:cs typeface="Arial"/>
              </a:rPr>
              <a:t> </a:t>
            </a:r>
            <a:r>
              <a:rPr sz="1800" i="1" spc="-5" dirty="0">
                <a:latin typeface="Arial"/>
                <a:cs typeface="Arial"/>
              </a:rPr>
              <a:t>heal</a:t>
            </a:r>
            <a:r>
              <a:rPr sz="1800" i="1" spc="10" dirty="0">
                <a:latin typeface="Arial"/>
                <a:cs typeface="Arial"/>
              </a:rPr>
              <a:t> </a:t>
            </a:r>
            <a:r>
              <a:rPr sz="1800" i="1" spc="-10" dirty="0">
                <a:latin typeface="Arial"/>
                <a:cs typeface="Arial"/>
              </a:rPr>
              <a:t>quicker</a:t>
            </a:r>
            <a:r>
              <a:rPr sz="1800" i="1" spc="10" dirty="0">
                <a:latin typeface="Arial"/>
                <a:cs typeface="Arial"/>
              </a:rPr>
              <a:t> </a:t>
            </a:r>
            <a:r>
              <a:rPr sz="1800" i="1" spc="-5" dirty="0">
                <a:latin typeface="Arial"/>
                <a:cs typeface="Arial"/>
              </a:rPr>
              <a:t>and </a:t>
            </a:r>
            <a:r>
              <a:rPr sz="1800" i="1" spc="-484" dirty="0">
                <a:latin typeface="Arial"/>
                <a:cs typeface="Arial"/>
              </a:rPr>
              <a:t> </a:t>
            </a:r>
            <a:r>
              <a:rPr sz="1800" i="1" spc="-10" dirty="0">
                <a:latin typeface="Arial"/>
                <a:cs typeface="Arial"/>
              </a:rPr>
              <a:t>you’ll</a:t>
            </a:r>
            <a:r>
              <a:rPr sz="1800" i="1" spc="30" dirty="0">
                <a:latin typeface="Arial"/>
                <a:cs typeface="Arial"/>
              </a:rPr>
              <a:t> </a:t>
            </a:r>
            <a:r>
              <a:rPr sz="1800" i="1" spc="-5" dirty="0">
                <a:latin typeface="Arial"/>
                <a:cs typeface="Arial"/>
              </a:rPr>
              <a:t>be</a:t>
            </a:r>
            <a:r>
              <a:rPr sz="1800" i="1" spc="10" dirty="0">
                <a:latin typeface="Arial"/>
                <a:cs typeface="Arial"/>
              </a:rPr>
              <a:t> </a:t>
            </a:r>
            <a:r>
              <a:rPr sz="1800" i="1" spc="-5" dirty="0">
                <a:latin typeface="Arial"/>
                <a:cs typeface="Arial"/>
              </a:rPr>
              <a:t>able</a:t>
            </a:r>
            <a:r>
              <a:rPr sz="1800" i="1" spc="10" dirty="0">
                <a:latin typeface="Arial"/>
                <a:cs typeface="Arial"/>
              </a:rPr>
              <a:t> </a:t>
            </a:r>
            <a:r>
              <a:rPr sz="1800" i="1" dirty="0">
                <a:latin typeface="Arial"/>
                <a:cs typeface="Arial"/>
              </a:rPr>
              <a:t>to</a:t>
            </a:r>
            <a:r>
              <a:rPr sz="1800" i="1" spc="-10" dirty="0">
                <a:latin typeface="Arial"/>
                <a:cs typeface="Arial"/>
              </a:rPr>
              <a:t> </a:t>
            </a:r>
            <a:r>
              <a:rPr sz="1800" i="1" spc="-5" dirty="0">
                <a:latin typeface="Arial"/>
                <a:cs typeface="Arial"/>
              </a:rPr>
              <a:t>get</a:t>
            </a:r>
            <a:r>
              <a:rPr sz="1800" i="1" spc="10" dirty="0">
                <a:latin typeface="Arial"/>
                <a:cs typeface="Arial"/>
              </a:rPr>
              <a:t> </a:t>
            </a:r>
            <a:r>
              <a:rPr sz="1800" i="1" spc="-5" dirty="0">
                <a:latin typeface="Arial"/>
                <a:cs typeface="Arial"/>
              </a:rPr>
              <a:t>back</a:t>
            </a:r>
            <a:r>
              <a:rPr sz="1800" i="1" spc="15" dirty="0">
                <a:latin typeface="Arial"/>
                <a:cs typeface="Arial"/>
              </a:rPr>
              <a:t> </a:t>
            </a:r>
            <a:r>
              <a:rPr sz="1800" i="1" spc="-5" dirty="0">
                <a:latin typeface="Arial"/>
                <a:cs typeface="Arial"/>
              </a:rPr>
              <a:t>into</a:t>
            </a:r>
            <a:r>
              <a:rPr lang="en-AU" sz="1800" i="1" spc="-5" dirty="0">
                <a:latin typeface="Arial"/>
                <a:cs typeface="Arial"/>
              </a:rPr>
              <a:t> </a:t>
            </a:r>
            <a:r>
              <a:rPr sz="1800" i="1" spc="-5" dirty="0">
                <a:latin typeface="Arial"/>
                <a:cs typeface="Arial"/>
              </a:rPr>
              <a:t>that</a:t>
            </a:r>
            <a:r>
              <a:rPr sz="1800" i="1" dirty="0">
                <a:latin typeface="Arial"/>
                <a:cs typeface="Arial"/>
              </a:rPr>
              <a:t> </a:t>
            </a:r>
            <a:r>
              <a:rPr sz="1800" i="1" spc="-5" dirty="0">
                <a:latin typeface="Arial"/>
                <a:cs typeface="Arial"/>
              </a:rPr>
              <a:t>activity </a:t>
            </a:r>
            <a:r>
              <a:rPr sz="1800" i="1" dirty="0">
                <a:latin typeface="Arial"/>
                <a:cs typeface="Arial"/>
              </a:rPr>
              <a:t>you</a:t>
            </a:r>
            <a:r>
              <a:rPr sz="1800" i="1" spc="5" dirty="0">
                <a:latin typeface="Arial"/>
                <a:cs typeface="Arial"/>
              </a:rPr>
              <a:t> </a:t>
            </a:r>
            <a:r>
              <a:rPr sz="1800" i="1" spc="-5" dirty="0">
                <a:latin typeface="Arial"/>
                <a:cs typeface="Arial"/>
              </a:rPr>
              <a:t>love.”</a:t>
            </a:r>
            <a:endParaRPr sz="1800" dirty="0">
              <a:latin typeface="Arial"/>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987040" y="0"/>
            <a:ext cx="6154673" cy="6188202"/>
          </a:xfrm>
          <a:prstGeom prst="rect">
            <a:avLst/>
          </a:prstGeom>
        </p:spPr>
      </p:pic>
      <p:sp>
        <p:nvSpPr>
          <p:cNvPr id="3" name="object 3"/>
          <p:cNvSpPr txBox="1">
            <a:spLocks noGrp="1"/>
          </p:cNvSpPr>
          <p:nvPr>
            <p:ph type="title"/>
          </p:nvPr>
        </p:nvSpPr>
        <p:spPr>
          <a:xfrm>
            <a:off x="560322" y="565112"/>
            <a:ext cx="6221477" cy="520014"/>
          </a:xfrm>
          <a:prstGeom prst="rect">
            <a:avLst/>
          </a:prstGeom>
        </p:spPr>
        <p:txBody>
          <a:bodyPr vert="horz" wrap="square" lIns="0" tIns="12065" rIns="0" bIns="0" rtlCol="0">
            <a:spAutoFit/>
          </a:bodyPr>
          <a:lstStyle/>
          <a:p>
            <a:pPr marL="12700">
              <a:lnSpc>
                <a:spcPct val="100000"/>
              </a:lnSpc>
              <a:spcBef>
                <a:spcPts val="95"/>
              </a:spcBef>
            </a:pPr>
            <a:r>
              <a:rPr spc="-5" dirty="0"/>
              <a:t>Advise</a:t>
            </a:r>
            <a:r>
              <a:rPr spc="10" dirty="0"/>
              <a:t> </a:t>
            </a:r>
            <a:r>
              <a:rPr b="0" i="1" spc="-5" dirty="0">
                <a:latin typeface="Arial"/>
                <a:cs typeface="Arial"/>
              </a:rPr>
              <a:t>best</a:t>
            </a:r>
            <a:r>
              <a:rPr b="0" i="1" spc="-10" dirty="0">
                <a:latin typeface="Arial"/>
                <a:cs typeface="Arial"/>
              </a:rPr>
              <a:t> </a:t>
            </a:r>
            <a:r>
              <a:rPr b="0" i="1" dirty="0">
                <a:latin typeface="Arial"/>
                <a:cs typeface="Arial"/>
              </a:rPr>
              <a:t>course</a:t>
            </a:r>
            <a:r>
              <a:rPr b="0" i="1" spc="-20" dirty="0">
                <a:latin typeface="Arial"/>
                <a:cs typeface="Arial"/>
              </a:rPr>
              <a:t> </a:t>
            </a:r>
            <a:r>
              <a:rPr b="0" i="1" spc="-5" dirty="0">
                <a:latin typeface="Arial"/>
                <a:cs typeface="Arial"/>
              </a:rPr>
              <a:t>of</a:t>
            </a:r>
            <a:r>
              <a:rPr b="0" i="1" spc="-15" dirty="0">
                <a:latin typeface="Arial"/>
                <a:cs typeface="Arial"/>
              </a:rPr>
              <a:t> </a:t>
            </a:r>
            <a:r>
              <a:rPr b="0" i="1" dirty="0">
                <a:latin typeface="Arial"/>
                <a:cs typeface="Arial"/>
              </a:rPr>
              <a:t>action</a:t>
            </a:r>
          </a:p>
        </p:txBody>
      </p:sp>
      <p:grpSp>
        <p:nvGrpSpPr>
          <p:cNvPr id="4" name="object 4"/>
          <p:cNvGrpSpPr/>
          <p:nvPr/>
        </p:nvGrpSpPr>
        <p:grpSpPr>
          <a:xfrm>
            <a:off x="381000" y="3038389"/>
            <a:ext cx="6024245" cy="2857564"/>
            <a:chOff x="374713" y="3401377"/>
            <a:chExt cx="6024245" cy="2358390"/>
          </a:xfrm>
        </p:grpSpPr>
        <p:sp>
          <p:nvSpPr>
            <p:cNvPr id="5" name="object 5"/>
            <p:cNvSpPr/>
            <p:nvPr/>
          </p:nvSpPr>
          <p:spPr>
            <a:xfrm>
              <a:off x="379475" y="3406140"/>
              <a:ext cx="6014720" cy="2348865"/>
            </a:xfrm>
            <a:custGeom>
              <a:avLst/>
              <a:gdLst/>
              <a:ahLst/>
              <a:cxnLst/>
              <a:rect l="l" t="t" r="r" b="b"/>
              <a:pathLst>
                <a:path w="6014720" h="2348865">
                  <a:moveTo>
                    <a:pt x="3235706" y="0"/>
                  </a:moveTo>
                  <a:lnTo>
                    <a:pt x="391426" y="0"/>
                  </a:lnTo>
                  <a:lnTo>
                    <a:pt x="342326" y="3049"/>
                  </a:lnTo>
                  <a:lnTo>
                    <a:pt x="295047" y="11955"/>
                  </a:lnTo>
                  <a:lnTo>
                    <a:pt x="249954" y="26348"/>
                  </a:lnTo>
                  <a:lnTo>
                    <a:pt x="207414" y="45863"/>
                  </a:lnTo>
                  <a:lnTo>
                    <a:pt x="167796" y="70133"/>
                  </a:lnTo>
                  <a:lnTo>
                    <a:pt x="131464" y="98790"/>
                  </a:lnTo>
                  <a:lnTo>
                    <a:pt x="98787" y="131467"/>
                  </a:lnTo>
                  <a:lnTo>
                    <a:pt x="70130" y="167798"/>
                  </a:lnTo>
                  <a:lnTo>
                    <a:pt x="45861" y="207416"/>
                  </a:lnTo>
                  <a:lnTo>
                    <a:pt x="26347" y="249953"/>
                  </a:lnTo>
                  <a:lnTo>
                    <a:pt x="11954" y="295043"/>
                  </a:lnTo>
                  <a:lnTo>
                    <a:pt x="3049" y="342319"/>
                  </a:lnTo>
                  <a:lnTo>
                    <a:pt x="0" y="391414"/>
                  </a:lnTo>
                  <a:lnTo>
                    <a:pt x="0" y="1957070"/>
                  </a:lnTo>
                  <a:lnTo>
                    <a:pt x="3049" y="2006164"/>
                  </a:lnTo>
                  <a:lnTo>
                    <a:pt x="11954" y="2053440"/>
                  </a:lnTo>
                  <a:lnTo>
                    <a:pt x="26347" y="2098530"/>
                  </a:lnTo>
                  <a:lnTo>
                    <a:pt x="45861" y="2141067"/>
                  </a:lnTo>
                  <a:lnTo>
                    <a:pt x="70130" y="2180685"/>
                  </a:lnTo>
                  <a:lnTo>
                    <a:pt x="98787" y="2217016"/>
                  </a:lnTo>
                  <a:lnTo>
                    <a:pt x="131464" y="2249693"/>
                  </a:lnTo>
                  <a:lnTo>
                    <a:pt x="167796" y="2278350"/>
                  </a:lnTo>
                  <a:lnTo>
                    <a:pt x="207414" y="2302620"/>
                  </a:lnTo>
                  <a:lnTo>
                    <a:pt x="249954" y="2322135"/>
                  </a:lnTo>
                  <a:lnTo>
                    <a:pt x="295047" y="2336528"/>
                  </a:lnTo>
                  <a:lnTo>
                    <a:pt x="342326" y="2345434"/>
                  </a:lnTo>
                  <a:lnTo>
                    <a:pt x="391426" y="2348484"/>
                  </a:lnTo>
                  <a:lnTo>
                    <a:pt x="3235706" y="2348484"/>
                  </a:lnTo>
                  <a:lnTo>
                    <a:pt x="3284800" y="2345434"/>
                  </a:lnTo>
                  <a:lnTo>
                    <a:pt x="3332076" y="2336528"/>
                  </a:lnTo>
                  <a:lnTo>
                    <a:pt x="3377166" y="2322135"/>
                  </a:lnTo>
                  <a:lnTo>
                    <a:pt x="3419703" y="2302620"/>
                  </a:lnTo>
                  <a:lnTo>
                    <a:pt x="3459321" y="2278350"/>
                  </a:lnTo>
                  <a:lnTo>
                    <a:pt x="3495652" y="2249693"/>
                  </a:lnTo>
                  <a:lnTo>
                    <a:pt x="3528329" y="2217016"/>
                  </a:lnTo>
                  <a:lnTo>
                    <a:pt x="3556986" y="2180685"/>
                  </a:lnTo>
                  <a:lnTo>
                    <a:pt x="3581256" y="2141067"/>
                  </a:lnTo>
                  <a:lnTo>
                    <a:pt x="3600771" y="2098530"/>
                  </a:lnTo>
                  <a:lnTo>
                    <a:pt x="3615164" y="2053440"/>
                  </a:lnTo>
                  <a:lnTo>
                    <a:pt x="3624070" y="2006164"/>
                  </a:lnTo>
                  <a:lnTo>
                    <a:pt x="3627120" y="1957070"/>
                  </a:lnTo>
                  <a:lnTo>
                    <a:pt x="6014466" y="1806829"/>
                  </a:lnTo>
                  <a:lnTo>
                    <a:pt x="3627120" y="1369949"/>
                  </a:lnTo>
                  <a:lnTo>
                    <a:pt x="3627120" y="391414"/>
                  </a:lnTo>
                  <a:lnTo>
                    <a:pt x="3624070" y="342319"/>
                  </a:lnTo>
                  <a:lnTo>
                    <a:pt x="3615164" y="295043"/>
                  </a:lnTo>
                  <a:lnTo>
                    <a:pt x="3600771" y="249953"/>
                  </a:lnTo>
                  <a:lnTo>
                    <a:pt x="3581256" y="207416"/>
                  </a:lnTo>
                  <a:lnTo>
                    <a:pt x="3556986" y="167798"/>
                  </a:lnTo>
                  <a:lnTo>
                    <a:pt x="3528329" y="131467"/>
                  </a:lnTo>
                  <a:lnTo>
                    <a:pt x="3495652" y="98790"/>
                  </a:lnTo>
                  <a:lnTo>
                    <a:pt x="3459321" y="70133"/>
                  </a:lnTo>
                  <a:lnTo>
                    <a:pt x="3419703" y="45863"/>
                  </a:lnTo>
                  <a:lnTo>
                    <a:pt x="3377166" y="26348"/>
                  </a:lnTo>
                  <a:lnTo>
                    <a:pt x="3332076" y="11955"/>
                  </a:lnTo>
                  <a:lnTo>
                    <a:pt x="3284800" y="3049"/>
                  </a:lnTo>
                  <a:lnTo>
                    <a:pt x="3235706" y="0"/>
                  </a:lnTo>
                  <a:close/>
                </a:path>
              </a:pathLst>
            </a:custGeom>
            <a:solidFill>
              <a:srgbClr val="C5D9F0"/>
            </a:solidFill>
          </p:spPr>
          <p:txBody>
            <a:bodyPr wrap="square" lIns="0" tIns="0" rIns="0" bIns="0" rtlCol="0"/>
            <a:lstStyle/>
            <a:p>
              <a:endParaRPr/>
            </a:p>
          </p:txBody>
        </p:sp>
        <p:sp>
          <p:nvSpPr>
            <p:cNvPr id="6" name="object 6"/>
            <p:cNvSpPr/>
            <p:nvPr/>
          </p:nvSpPr>
          <p:spPr>
            <a:xfrm>
              <a:off x="379475" y="3406140"/>
              <a:ext cx="6014720" cy="2348865"/>
            </a:xfrm>
            <a:custGeom>
              <a:avLst/>
              <a:gdLst/>
              <a:ahLst/>
              <a:cxnLst/>
              <a:rect l="l" t="t" r="r" b="b"/>
              <a:pathLst>
                <a:path w="6014720" h="2348865">
                  <a:moveTo>
                    <a:pt x="0" y="391414"/>
                  </a:moveTo>
                  <a:lnTo>
                    <a:pt x="3049" y="342319"/>
                  </a:lnTo>
                  <a:lnTo>
                    <a:pt x="11954" y="295043"/>
                  </a:lnTo>
                  <a:lnTo>
                    <a:pt x="26347" y="249953"/>
                  </a:lnTo>
                  <a:lnTo>
                    <a:pt x="45861" y="207416"/>
                  </a:lnTo>
                  <a:lnTo>
                    <a:pt x="70130" y="167798"/>
                  </a:lnTo>
                  <a:lnTo>
                    <a:pt x="98787" y="131467"/>
                  </a:lnTo>
                  <a:lnTo>
                    <a:pt x="131464" y="98790"/>
                  </a:lnTo>
                  <a:lnTo>
                    <a:pt x="167796" y="70133"/>
                  </a:lnTo>
                  <a:lnTo>
                    <a:pt x="207414" y="45863"/>
                  </a:lnTo>
                  <a:lnTo>
                    <a:pt x="249954" y="26348"/>
                  </a:lnTo>
                  <a:lnTo>
                    <a:pt x="295047" y="11955"/>
                  </a:lnTo>
                  <a:lnTo>
                    <a:pt x="342326" y="3049"/>
                  </a:lnTo>
                  <a:lnTo>
                    <a:pt x="391426" y="0"/>
                  </a:lnTo>
                  <a:lnTo>
                    <a:pt x="2115820" y="0"/>
                  </a:lnTo>
                  <a:lnTo>
                    <a:pt x="3022600" y="0"/>
                  </a:lnTo>
                  <a:lnTo>
                    <a:pt x="3235706" y="0"/>
                  </a:lnTo>
                  <a:lnTo>
                    <a:pt x="3284800" y="3049"/>
                  </a:lnTo>
                  <a:lnTo>
                    <a:pt x="3332076" y="11955"/>
                  </a:lnTo>
                  <a:lnTo>
                    <a:pt x="3377166" y="26348"/>
                  </a:lnTo>
                  <a:lnTo>
                    <a:pt x="3419703" y="45863"/>
                  </a:lnTo>
                  <a:lnTo>
                    <a:pt x="3459321" y="70133"/>
                  </a:lnTo>
                  <a:lnTo>
                    <a:pt x="3495652" y="98790"/>
                  </a:lnTo>
                  <a:lnTo>
                    <a:pt x="3528329" y="131467"/>
                  </a:lnTo>
                  <a:lnTo>
                    <a:pt x="3556986" y="167798"/>
                  </a:lnTo>
                  <a:lnTo>
                    <a:pt x="3581256" y="207416"/>
                  </a:lnTo>
                  <a:lnTo>
                    <a:pt x="3600771" y="249953"/>
                  </a:lnTo>
                  <a:lnTo>
                    <a:pt x="3615164" y="295043"/>
                  </a:lnTo>
                  <a:lnTo>
                    <a:pt x="3624070" y="342319"/>
                  </a:lnTo>
                  <a:lnTo>
                    <a:pt x="3627120" y="391414"/>
                  </a:lnTo>
                  <a:lnTo>
                    <a:pt x="3627120" y="1369949"/>
                  </a:lnTo>
                  <a:lnTo>
                    <a:pt x="6014466" y="1806829"/>
                  </a:lnTo>
                  <a:lnTo>
                    <a:pt x="3627120" y="1957070"/>
                  </a:lnTo>
                  <a:lnTo>
                    <a:pt x="3624070" y="2006164"/>
                  </a:lnTo>
                  <a:lnTo>
                    <a:pt x="3615164" y="2053440"/>
                  </a:lnTo>
                  <a:lnTo>
                    <a:pt x="3600771" y="2098530"/>
                  </a:lnTo>
                  <a:lnTo>
                    <a:pt x="3581256" y="2141067"/>
                  </a:lnTo>
                  <a:lnTo>
                    <a:pt x="3556986" y="2180685"/>
                  </a:lnTo>
                  <a:lnTo>
                    <a:pt x="3528329" y="2217016"/>
                  </a:lnTo>
                  <a:lnTo>
                    <a:pt x="3495652" y="2249693"/>
                  </a:lnTo>
                  <a:lnTo>
                    <a:pt x="3459321" y="2278350"/>
                  </a:lnTo>
                  <a:lnTo>
                    <a:pt x="3419703" y="2302620"/>
                  </a:lnTo>
                  <a:lnTo>
                    <a:pt x="3377166" y="2322135"/>
                  </a:lnTo>
                  <a:lnTo>
                    <a:pt x="3332076" y="2336528"/>
                  </a:lnTo>
                  <a:lnTo>
                    <a:pt x="3284800" y="2345434"/>
                  </a:lnTo>
                  <a:lnTo>
                    <a:pt x="3235706" y="2348484"/>
                  </a:lnTo>
                  <a:lnTo>
                    <a:pt x="3022600" y="2348484"/>
                  </a:lnTo>
                  <a:lnTo>
                    <a:pt x="2115820" y="2348484"/>
                  </a:lnTo>
                  <a:lnTo>
                    <a:pt x="391426" y="2348484"/>
                  </a:lnTo>
                  <a:lnTo>
                    <a:pt x="342326" y="2345434"/>
                  </a:lnTo>
                  <a:lnTo>
                    <a:pt x="295047" y="2336528"/>
                  </a:lnTo>
                  <a:lnTo>
                    <a:pt x="249954" y="2322135"/>
                  </a:lnTo>
                  <a:lnTo>
                    <a:pt x="207414" y="2302620"/>
                  </a:lnTo>
                  <a:lnTo>
                    <a:pt x="167796" y="2278350"/>
                  </a:lnTo>
                  <a:lnTo>
                    <a:pt x="131464" y="2249693"/>
                  </a:lnTo>
                  <a:lnTo>
                    <a:pt x="98787" y="2217016"/>
                  </a:lnTo>
                  <a:lnTo>
                    <a:pt x="70130" y="2180685"/>
                  </a:lnTo>
                  <a:lnTo>
                    <a:pt x="45861" y="2141067"/>
                  </a:lnTo>
                  <a:lnTo>
                    <a:pt x="26347" y="2098530"/>
                  </a:lnTo>
                  <a:lnTo>
                    <a:pt x="11954" y="2053440"/>
                  </a:lnTo>
                  <a:lnTo>
                    <a:pt x="3049" y="2006164"/>
                  </a:lnTo>
                  <a:lnTo>
                    <a:pt x="0" y="1957070"/>
                  </a:lnTo>
                  <a:lnTo>
                    <a:pt x="0" y="1369949"/>
                  </a:lnTo>
                  <a:lnTo>
                    <a:pt x="0" y="391414"/>
                  </a:lnTo>
                  <a:close/>
                </a:path>
              </a:pathLst>
            </a:custGeom>
            <a:ln w="9525">
              <a:solidFill>
                <a:srgbClr val="0046AC"/>
              </a:solidFill>
            </a:ln>
          </p:spPr>
          <p:txBody>
            <a:bodyPr wrap="square" lIns="0" tIns="0" rIns="0" bIns="0" rtlCol="0"/>
            <a:lstStyle/>
            <a:p>
              <a:endParaRPr/>
            </a:p>
          </p:txBody>
        </p:sp>
      </p:grpSp>
      <p:sp>
        <p:nvSpPr>
          <p:cNvPr id="7" name="object 7"/>
          <p:cNvSpPr txBox="1"/>
          <p:nvPr/>
        </p:nvSpPr>
        <p:spPr>
          <a:xfrm>
            <a:off x="560323" y="1752600"/>
            <a:ext cx="3252470" cy="3551613"/>
          </a:xfrm>
          <a:prstGeom prst="rect">
            <a:avLst/>
          </a:prstGeom>
        </p:spPr>
        <p:txBody>
          <a:bodyPr vert="horz" wrap="square" lIns="0" tIns="12065" rIns="0" bIns="0" rtlCol="0">
            <a:spAutoFit/>
          </a:bodyPr>
          <a:lstStyle/>
          <a:p>
            <a:pPr marL="12700" marR="276225">
              <a:lnSpc>
                <a:spcPct val="100000"/>
              </a:lnSpc>
              <a:spcBef>
                <a:spcPts val="95"/>
              </a:spcBef>
            </a:pPr>
            <a:r>
              <a:rPr sz="2200" b="1" spc="-5" dirty="0">
                <a:solidFill>
                  <a:srgbClr val="00AF50"/>
                </a:solidFill>
                <a:latin typeface="Arial"/>
                <a:cs typeface="Arial"/>
              </a:rPr>
              <a:t>Inpatient</a:t>
            </a:r>
            <a:r>
              <a:rPr sz="2200" b="1" spc="40" dirty="0">
                <a:solidFill>
                  <a:srgbClr val="00AF50"/>
                </a:solidFill>
                <a:latin typeface="Arial"/>
                <a:cs typeface="Arial"/>
              </a:rPr>
              <a:t> </a:t>
            </a:r>
            <a:r>
              <a:rPr sz="2200" b="1" spc="-5" dirty="0">
                <a:solidFill>
                  <a:srgbClr val="00AF50"/>
                </a:solidFill>
                <a:latin typeface="Arial"/>
                <a:cs typeface="Arial"/>
              </a:rPr>
              <a:t>and</a:t>
            </a:r>
            <a:r>
              <a:rPr sz="2200" b="1" spc="5" dirty="0">
                <a:solidFill>
                  <a:srgbClr val="00AF50"/>
                </a:solidFill>
                <a:latin typeface="Arial"/>
                <a:cs typeface="Arial"/>
              </a:rPr>
              <a:t> </a:t>
            </a:r>
            <a:r>
              <a:rPr sz="2200" b="1" spc="-5" dirty="0">
                <a:solidFill>
                  <a:srgbClr val="00AF50"/>
                </a:solidFill>
                <a:latin typeface="Arial"/>
                <a:cs typeface="Arial"/>
              </a:rPr>
              <a:t>ED </a:t>
            </a:r>
            <a:r>
              <a:rPr sz="2200" b="1" dirty="0">
                <a:solidFill>
                  <a:srgbClr val="00AF50"/>
                </a:solidFill>
                <a:latin typeface="Arial"/>
                <a:cs typeface="Arial"/>
              </a:rPr>
              <a:t> </a:t>
            </a:r>
            <a:r>
              <a:rPr sz="2200" b="1" i="1" spc="-10" dirty="0">
                <a:latin typeface="Arial"/>
                <a:cs typeface="Arial"/>
              </a:rPr>
              <a:t>Manage</a:t>
            </a:r>
            <a:r>
              <a:rPr sz="2200" b="1" i="1" spc="45" dirty="0">
                <a:latin typeface="Arial"/>
                <a:cs typeface="Arial"/>
              </a:rPr>
              <a:t> </a:t>
            </a:r>
            <a:r>
              <a:rPr sz="2200" b="1" i="1" spc="-5" dirty="0">
                <a:latin typeface="Arial"/>
                <a:cs typeface="Arial"/>
              </a:rPr>
              <a:t>nicotine </a:t>
            </a:r>
            <a:r>
              <a:rPr sz="2200" b="1" i="1" dirty="0">
                <a:latin typeface="Arial"/>
                <a:cs typeface="Arial"/>
              </a:rPr>
              <a:t> </a:t>
            </a:r>
            <a:r>
              <a:rPr sz="2200" b="1" i="1" spc="-5" dirty="0">
                <a:latin typeface="Arial"/>
                <a:cs typeface="Arial"/>
              </a:rPr>
              <a:t>dependence:</a:t>
            </a:r>
            <a:r>
              <a:rPr sz="2200" b="1" i="1" spc="10" dirty="0">
                <a:latin typeface="Arial"/>
                <a:cs typeface="Arial"/>
              </a:rPr>
              <a:t> </a:t>
            </a:r>
            <a:r>
              <a:rPr sz="2200" spc="-5" dirty="0">
                <a:latin typeface="Arial MT"/>
                <a:cs typeface="Arial MT"/>
              </a:rPr>
              <a:t>with</a:t>
            </a:r>
            <a:r>
              <a:rPr sz="2200" spc="-10" dirty="0">
                <a:latin typeface="Arial MT"/>
                <a:cs typeface="Arial MT"/>
              </a:rPr>
              <a:t> </a:t>
            </a:r>
            <a:r>
              <a:rPr sz="2200" spc="-5" dirty="0">
                <a:latin typeface="Arial MT"/>
                <a:cs typeface="Arial MT"/>
              </a:rPr>
              <a:t>NRT</a:t>
            </a:r>
            <a:endParaRPr sz="2200" dirty="0">
              <a:latin typeface="Arial MT"/>
              <a:cs typeface="Arial MT"/>
            </a:endParaRPr>
          </a:p>
          <a:p>
            <a:pPr>
              <a:lnSpc>
                <a:spcPct val="100000"/>
              </a:lnSpc>
            </a:pPr>
            <a:endParaRPr sz="2400" dirty="0">
              <a:latin typeface="Arial MT"/>
              <a:cs typeface="Arial MT"/>
            </a:endParaRPr>
          </a:p>
          <a:p>
            <a:pPr marL="111125" marR="9525">
              <a:lnSpc>
                <a:spcPct val="100000"/>
              </a:lnSpc>
              <a:spcBef>
                <a:spcPts val="5"/>
              </a:spcBef>
            </a:pPr>
            <a:r>
              <a:rPr sz="2000" dirty="0">
                <a:latin typeface="Tahoma"/>
                <a:cs typeface="Tahoma"/>
              </a:rPr>
              <a:t>“</a:t>
            </a:r>
            <a:r>
              <a:rPr sz="2000" b="1" dirty="0">
                <a:latin typeface="Tahoma"/>
                <a:cs typeface="Tahoma"/>
              </a:rPr>
              <a:t>As you won’t be able to  leave the hospital to smoke</a:t>
            </a:r>
            <a:r>
              <a:rPr lang="en-AU" sz="2000" b="1" dirty="0">
                <a:latin typeface="Tahoma"/>
                <a:cs typeface="Tahoma"/>
              </a:rPr>
              <a:t> (or vape)</a:t>
            </a:r>
            <a:r>
              <a:rPr sz="2000" dirty="0">
                <a:latin typeface="Tahoma"/>
                <a:cs typeface="Tahoma"/>
              </a:rPr>
              <a:t>,  we want to help you manage  your withdrawal symptoms with nicotine replacement  therapy. Is that okay?”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971800" y="999100"/>
            <a:ext cx="6268453" cy="4491990"/>
          </a:xfrm>
          <a:prstGeom prst="rect">
            <a:avLst/>
          </a:prstGeom>
          <a:effectLst>
            <a:softEdge rad="0"/>
          </a:effectLst>
        </p:spPr>
      </p:pic>
      <p:sp>
        <p:nvSpPr>
          <p:cNvPr id="3" name="object 3"/>
          <p:cNvSpPr txBox="1">
            <a:spLocks noGrp="1"/>
          </p:cNvSpPr>
          <p:nvPr>
            <p:ph type="title"/>
          </p:nvPr>
        </p:nvSpPr>
        <p:spPr>
          <a:xfrm>
            <a:off x="599033" y="468248"/>
            <a:ext cx="2525167" cy="443070"/>
          </a:xfrm>
          <a:prstGeom prst="rect">
            <a:avLst/>
          </a:prstGeom>
        </p:spPr>
        <p:txBody>
          <a:bodyPr vert="horz" wrap="square" lIns="0" tIns="12065" rIns="0" bIns="0" rtlCol="0">
            <a:spAutoFit/>
          </a:bodyPr>
          <a:lstStyle/>
          <a:p>
            <a:pPr marL="12700">
              <a:lnSpc>
                <a:spcPct val="100000"/>
              </a:lnSpc>
              <a:spcBef>
                <a:spcPts val="95"/>
              </a:spcBef>
            </a:pPr>
            <a:r>
              <a:rPr spc="-5" dirty="0"/>
              <a:t>Step</a:t>
            </a:r>
            <a:r>
              <a:rPr lang="en-AU" spc="-5" dirty="0"/>
              <a:t> </a:t>
            </a:r>
            <a:r>
              <a:rPr spc="-5" dirty="0"/>
              <a:t>3:</a:t>
            </a:r>
            <a:r>
              <a:rPr spc="-50" dirty="0"/>
              <a:t> </a:t>
            </a:r>
            <a:r>
              <a:rPr spc="-5" dirty="0"/>
              <a:t>Help</a:t>
            </a:r>
          </a:p>
        </p:txBody>
      </p:sp>
      <p:sp>
        <p:nvSpPr>
          <p:cNvPr id="4" name="object 4"/>
          <p:cNvSpPr txBox="1"/>
          <p:nvPr/>
        </p:nvSpPr>
        <p:spPr>
          <a:xfrm>
            <a:off x="599033" y="1487733"/>
            <a:ext cx="6134735" cy="3514725"/>
          </a:xfrm>
          <a:prstGeom prst="rect">
            <a:avLst/>
          </a:prstGeom>
        </p:spPr>
        <p:txBody>
          <a:bodyPr vert="horz" wrap="square" lIns="0" tIns="144145" rIns="0" bIns="0" rtlCol="0">
            <a:spAutoFit/>
          </a:bodyPr>
          <a:lstStyle/>
          <a:p>
            <a:pPr marL="12700">
              <a:lnSpc>
                <a:spcPct val="100000"/>
              </a:lnSpc>
              <a:spcBef>
                <a:spcPts val="1135"/>
              </a:spcBef>
            </a:pPr>
            <a:r>
              <a:rPr sz="2800" b="1" spc="-5" dirty="0">
                <a:latin typeface="Arial"/>
                <a:cs typeface="Arial"/>
              </a:rPr>
              <a:t>What does</a:t>
            </a:r>
            <a:r>
              <a:rPr sz="2800" b="1" spc="30" dirty="0">
                <a:latin typeface="Arial"/>
                <a:cs typeface="Arial"/>
              </a:rPr>
              <a:t> </a:t>
            </a:r>
            <a:r>
              <a:rPr sz="3600" b="1" dirty="0">
                <a:latin typeface="Arial"/>
                <a:cs typeface="Arial"/>
              </a:rPr>
              <a:t>help</a:t>
            </a:r>
            <a:r>
              <a:rPr sz="3600" b="1" spc="-235" dirty="0">
                <a:latin typeface="Arial"/>
                <a:cs typeface="Arial"/>
              </a:rPr>
              <a:t> </a:t>
            </a:r>
            <a:r>
              <a:rPr sz="2800" b="1" spc="-5" dirty="0">
                <a:latin typeface="Arial"/>
                <a:cs typeface="Arial"/>
              </a:rPr>
              <a:t>really</a:t>
            </a:r>
            <a:r>
              <a:rPr sz="2800" b="1" spc="-20" dirty="0">
                <a:latin typeface="Arial"/>
                <a:cs typeface="Arial"/>
              </a:rPr>
              <a:t> </a:t>
            </a:r>
            <a:r>
              <a:rPr sz="2800" b="1" spc="-5" dirty="0">
                <a:latin typeface="Arial"/>
                <a:cs typeface="Arial"/>
              </a:rPr>
              <a:t>mean?</a:t>
            </a:r>
            <a:endParaRPr sz="2800">
              <a:latin typeface="Arial"/>
              <a:cs typeface="Arial"/>
            </a:endParaRPr>
          </a:p>
          <a:p>
            <a:pPr marL="355600" marR="349885" indent="-342900">
              <a:lnSpc>
                <a:spcPct val="100000"/>
              </a:lnSpc>
              <a:spcBef>
                <a:spcPts val="635"/>
              </a:spcBef>
              <a:buChar char="•"/>
              <a:tabLst>
                <a:tab pos="354965" algn="l"/>
                <a:tab pos="355600" algn="l"/>
              </a:tabLst>
            </a:pPr>
            <a:r>
              <a:rPr sz="2200" spc="-5" dirty="0">
                <a:latin typeface="Arial MT"/>
                <a:cs typeface="Arial MT"/>
              </a:rPr>
              <a:t>Whatever</a:t>
            </a:r>
            <a:r>
              <a:rPr sz="2200" spc="10" dirty="0">
                <a:latin typeface="Arial MT"/>
                <a:cs typeface="Arial MT"/>
              </a:rPr>
              <a:t> </a:t>
            </a:r>
            <a:r>
              <a:rPr sz="2200" spc="-5" dirty="0">
                <a:latin typeface="Arial MT"/>
                <a:cs typeface="Arial MT"/>
              </a:rPr>
              <a:t>setting</a:t>
            </a:r>
            <a:r>
              <a:rPr sz="2200" spc="10" dirty="0">
                <a:latin typeface="Arial MT"/>
                <a:cs typeface="Arial MT"/>
              </a:rPr>
              <a:t> </a:t>
            </a:r>
            <a:r>
              <a:rPr sz="2200" spc="-5" dirty="0">
                <a:latin typeface="Arial MT"/>
                <a:cs typeface="Arial MT"/>
              </a:rPr>
              <a:t>you</a:t>
            </a:r>
            <a:r>
              <a:rPr sz="2200" spc="10" dirty="0">
                <a:latin typeface="Arial MT"/>
                <a:cs typeface="Arial MT"/>
              </a:rPr>
              <a:t> </a:t>
            </a:r>
            <a:r>
              <a:rPr sz="2200" spc="-5" dirty="0">
                <a:latin typeface="Arial MT"/>
                <a:cs typeface="Arial MT"/>
              </a:rPr>
              <a:t>work</a:t>
            </a:r>
            <a:r>
              <a:rPr sz="2200" spc="15" dirty="0">
                <a:latin typeface="Arial MT"/>
                <a:cs typeface="Arial MT"/>
              </a:rPr>
              <a:t> </a:t>
            </a:r>
            <a:r>
              <a:rPr sz="2200" spc="-5" dirty="0">
                <a:latin typeface="Arial MT"/>
                <a:cs typeface="Arial MT"/>
              </a:rPr>
              <a:t>in,</a:t>
            </a:r>
            <a:r>
              <a:rPr sz="2200" dirty="0">
                <a:latin typeface="Arial MT"/>
                <a:cs typeface="Arial MT"/>
              </a:rPr>
              <a:t> </a:t>
            </a:r>
            <a:r>
              <a:rPr sz="2200" spc="-5" dirty="0">
                <a:latin typeface="Arial MT"/>
                <a:cs typeface="Arial MT"/>
              </a:rPr>
              <a:t>provide</a:t>
            </a:r>
            <a:r>
              <a:rPr sz="2200" spc="20" dirty="0">
                <a:latin typeface="Arial MT"/>
                <a:cs typeface="Arial MT"/>
              </a:rPr>
              <a:t> </a:t>
            </a:r>
            <a:r>
              <a:rPr sz="2200" spc="-5" dirty="0">
                <a:latin typeface="Arial MT"/>
                <a:cs typeface="Arial MT"/>
              </a:rPr>
              <a:t>some </a:t>
            </a:r>
            <a:r>
              <a:rPr sz="2200" spc="-600" dirty="0">
                <a:latin typeface="Arial MT"/>
                <a:cs typeface="Arial MT"/>
              </a:rPr>
              <a:t> </a:t>
            </a:r>
            <a:r>
              <a:rPr sz="2200" spc="-5" dirty="0">
                <a:latin typeface="Arial MT"/>
                <a:cs typeface="Arial MT"/>
              </a:rPr>
              <a:t>assistance</a:t>
            </a:r>
            <a:r>
              <a:rPr sz="2200" spc="-10" dirty="0">
                <a:latin typeface="Arial MT"/>
                <a:cs typeface="Arial MT"/>
              </a:rPr>
              <a:t> </a:t>
            </a:r>
            <a:r>
              <a:rPr sz="2200" spc="-5" dirty="0">
                <a:latin typeface="Arial MT"/>
                <a:cs typeface="Arial MT"/>
              </a:rPr>
              <a:t>when</a:t>
            </a:r>
            <a:r>
              <a:rPr sz="2200" spc="5" dirty="0">
                <a:latin typeface="Arial MT"/>
                <a:cs typeface="Arial MT"/>
              </a:rPr>
              <a:t> </a:t>
            </a:r>
            <a:r>
              <a:rPr sz="2200" spc="-5" dirty="0">
                <a:latin typeface="Arial MT"/>
                <a:cs typeface="Arial MT"/>
              </a:rPr>
              <a:t>you</a:t>
            </a:r>
            <a:r>
              <a:rPr sz="2200" spc="15" dirty="0">
                <a:latin typeface="Arial MT"/>
                <a:cs typeface="Arial MT"/>
              </a:rPr>
              <a:t> </a:t>
            </a:r>
            <a:r>
              <a:rPr sz="2200" spc="-5" dirty="0">
                <a:latin typeface="Arial MT"/>
                <a:cs typeface="Arial MT"/>
              </a:rPr>
              <a:t>can</a:t>
            </a:r>
            <a:r>
              <a:rPr sz="2200" spc="25" dirty="0">
                <a:latin typeface="Arial MT"/>
                <a:cs typeface="Arial MT"/>
              </a:rPr>
              <a:t> </a:t>
            </a:r>
            <a:r>
              <a:rPr sz="2200" i="1" spc="-5" dirty="0">
                <a:latin typeface="Arial"/>
                <a:cs typeface="Arial"/>
              </a:rPr>
              <a:t>irrespective</a:t>
            </a:r>
            <a:r>
              <a:rPr sz="2200" i="1" spc="20" dirty="0">
                <a:latin typeface="Arial"/>
                <a:cs typeface="Arial"/>
              </a:rPr>
              <a:t> </a:t>
            </a:r>
            <a:r>
              <a:rPr sz="2200" spc="-5" dirty="0">
                <a:latin typeface="Arial MT"/>
                <a:cs typeface="Arial MT"/>
              </a:rPr>
              <a:t>of </a:t>
            </a:r>
            <a:r>
              <a:rPr sz="2200" dirty="0">
                <a:latin typeface="Arial MT"/>
                <a:cs typeface="Arial MT"/>
              </a:rPr>
              <a:t> </a:t>
            </a:r>
            <a:r>
              <a:rPr sz="2200" spc="-5" dirty="0">
                <a:latin typeface="Arial MT"/>
                <a:cs typeface="Arial MT"/>
              </a:rPr>
              <a:t>motivation</a:t>
            </a:r>
            <a:r>
              <a:rPr sz="2200" spc="10" dirty="0">
                <a:latin typeface="Arial MT"/>
                <a:cs typeface="Arial MT"/>
              </a:rPr>
              <a:t> </a:t>
            </a:r>
            <a:r>
              <a:rPr sz="2200" spc="-5" dirty="0">
                <a:latin typeface="Arial MT"/>
                <a:cs typeface="Arial MT"/>
              </a:rPr>
              <a:t>to</a:t>
            </a:r>
            <a:r>
              <a:rPr sz="2200" spc="10" dirty="0">
                <a:latin typeface="Arial MT"/>
                <a:cs typeface="Arial MT"/>
              </a:rPr>
              <a:t> </a:t>
            </a:r>
            <a:r>
              <a:rPr sz="2200" spc="-5" dirty="0">
                <a:latin typeface="Arial MT"/>
                <a:cs typeface="Arial MT"/>
              </a:rPr>
              <a:t>quit</a:t>
            </a:r>
            <a:endParaRPr sz="2200">
              <a:latin typeface="Arial MT"/>
              <a:cs typeface="Arial MT"/>
            </a:endParaRPr>
          </a:p>
          <a:p>
            <a:pPr>
              <a:lnSpc>
                <a:spcPct val="100000"/>
              </a:lnSpc>
              <a:spcBef>
                <a:spcPts val="35"/>
              </a:spcBef>
              <a:buFont typeface="Arial MT"/>
              <a:buChar char="•"/>
            </a:pPr>
            <a:endParaRPr sz="1850">
              <a:latin typeface="Arial MT"/>
              <a:cs typeface="Arial MT"/>
            </a:endParaRPr>
          </a:p>
          <a:p>
            <a:pPr marL="12700">
              <a:lnSpc>
                <a:spcPct val="100000"/>
              </a:lnSpc>
            </a:pPr>
            <a:r>
              <a:rPr sz="2400" b="1" spc="-5" dirty="0">
                <a:solidFill>
                  <a:srgbClr val="00AF50"/>
                </a:solidFill>
                <a:latin typeface="Arial"/>
                <a:cs typeface="Arial"/>
              </a:rPr>
              <a:t>Inpatient</a:t>
            </a:r>
            <a:r>
              <a:rPr sz="2400" b="1" spc="-45" dirty="0">
                <a:solidFill>
                  <a:srgbClr val="00AF50"/>
                </a:solidFill>
                <a:latin typeface="Arial"/>
                <a:cs typeface="Arial"/>
              </a:rPr>
              <a:t> </a:t>
            </a:r>
            <a:r>
              <a:rPr sz="2400" b="1" spc="-5" dirty="0">
                <a:solidFill>
                  <a:srgbClr val="00AF50"/>
                </a:solidFill>
                <a:latin typeface="Arial"/>
                <a:cs typeface="Arial"/>
              </a:rPr>
              <a:t>setting</a:t>
            </a:r>
            <a:endParaRPr sz="2400">
              <a:latin typeface="Arial"/>
              <a:cs typeface="Arial"/>
            </a:endParaRPr>
          </a:p>
          <a:p>
            <a:pPr marL="571500" lvl="1" indent="-343535">
              <a:lnSpc>
                <a:spcPct val="100000"/>
              </a:lnSpc>
              <a:spcBef>
                <a:spcPts val="600"/>
              </a:spcBef>
              <a:buClr>
                <a:srgbClr val="0046AC"/>
              </a:buClr>
              <a:buChar char="•"/>
              <a:tabLst>
                <a:tab pos="571500" algn="l"/>
                <a:tab pos="572135" algn="l"/>
              </a:tabLst>
            </a:pPr>
            <a:r>
              <a:rPr sz="2200" spc="-5" dirty="0">
                <a:latin typeface="Arial MT"/>
                <a:cs typeface="Arial MT"/>
              </a:rPr>
              <a:t>Withdrawal management</a:t>
            </a:r>
            <a:r>
              <a:rPr sz="2200" spc="35" dirty="0">
                <a:latin typeface="Arial MT"/>
                <a:cs typeface="Arial MT"/>
              </a:rPr>
              <a:t> </a:t>
            </a:r>
            <a:r>
              <a:rPr sz="2200" spc="-5" dirty="0">
                <a:latin typeface="Arial MT"/>
                <a:cs typeface="Arial MT"/>
              </a:rPr>
              <a:t>with NRT</a:t>
            </a:r>
            <a:endParaRPr sz="2200">
              <a:latin typeface="Arial MT"/>
              <a:cs typeface="Arial MT"/>
            </a:endParaRPr>
          </a:p>
          <a:p>
            <a:pPr marL="571500" lvl="1" indent="-343535">
              <a:lnSpc>
                <a:spcPct val="100000"/>
              </a:lnSpc>
              <a:buClr>
                <a:srgbClr val="0046AC"/>
              </a:buClr>
              <a:buChar char="•"/>
              <a:tabLst>
                <a:tab pos="571500" algn="l"/>
                <a:tab pos="572135" algn="l"/>
              </a:tabLst>
            </a:pPr>
            <a:r>
              <a:rPr sz="2200" spc="-5" dirty="0">
                <a:latin typeface="Arial MT"/>
                <a:cs typeface="Arial MT"/>
              </a:rPr>
              <a:t>Referral procedures</a:t>
            </a:r>
            <a:endParaRPr sz="2200">
              <a:latin typeface="Arial MT"/>
              <a:cs typeface="Arial MT"/>
            </a:endParaRPr>
          </a:p>
          <a:p>
            <a:pPr marL="571500" lvl="1" indent="-343535">
              <a:lnSpc>
                <a:spcPct val="100000"/>
              </a:lnSpc>
              <a:buClr>
                <a:srgbClr val="0046AC"/>
              </a:buClr>
              <a:buChar char="•"/>
              <a:tabLst>
                <a:tab pos="571500" algn="l"/>
                <a:tab pos="572135" algn="l"/>
              </a:tabLst>
            </a:pPr>
            <a:r>
              <a:rPr sz="2200" spc="-5" dirty="0">
                <a:latin typeface="Arial MT"/>
                <a:cs typeface="Arial MT"/>
              </a:rPr>
              <a:t>Discussions</a:t>
            </a:r>
            <a:r>
              <a:rPr sz="2200" spc="-15" dirty="0">
                <a:latin typeface="Arial MT"/>
                <a:cs typeface="Arial MT"/>
              </a:rPr>
              <a:t> </a:t>
            </a:r>
            <a:r>
              <a:rPr sz="2200" spc="-5" dirty="0">
                <a:latin typeface="Arial MT"/>
                <a:cs typeface="Arial MT"/>
              </a:rPr>
              <a:t>around</a:t>
            </a:r>
            <a:r>
              <a:rPr sz="2200" spc="20" dirty="0">
                <a:latin typeface="Arial MT"/>
                <a:cs typeface="Arial MT"/>
              </a:rPr>
              <a:t> </a:t>
            </a:r>
            <a:r>
              <a:rPr sz="2200" spc="-5" dirty="0">
                <a:latin typeface="Arial MT"/>
                <a:cs typeface="Arial MT"/>
              </a:rPr>
              <a:t>smoking</a:t>
            </a:r>
            <a:r>
              <a:rPr sz="2200" spc="25" dirty="0">
                <a:latin typeface="Arial MT"/>
                <a:cs typeface="Arial MT"/>
              </a:rPr>
              <a:t> </a:t>
            </a:r>
            <a:r>
              <a:rPr sz="2200" spc="-5" dirty="0">
                <a:latin typeface="Arial MT"/>
                <a:cs typeface="Arial MT"/>
              </a:rPr>
              <a:t>-</a:t>
            </a:r>
            <a:r>
              <a:rPr sz="2200" spc="20" dirty="0">
                <a:latin typeface="Arial MT"/>
                <a:cs typeface="Arial MT"/>
              </a:rPr>
              <a:t> </a:t>
            </a:r>
            <a:r>
              <a:rPr sz="2200" i="1" spc="-5" dirty="0">
                <a:latin typeface="Arial"/>
                <a:cs typeface="Arial"/>
              </a:rPr>
              <a:t>if</a:t>
            </a:r>
            <a:r>
              <a:rPr sz="2200" i="1" spc="10" dirty="0">
                <a:latin typeface="Arial"/>
                <a:cs typeface="Arial"/>
              </a:rPr>
              <a:t> </a:t>
            </a:r>
            <a:r>
              <a:rPr sz="2200" i="1" spc="-5" dirty="0">
                <a:latin typeface="Arial"/>
                <a:cs typeface="Arial"/>
              </a:rPr>
              <a:t>time</a:t>
            </a:r>
            <a:r>
              <a:rPr sz="2200" i="1" spc="35" dirty="0">
                <a:latin typeface="Arial"/>
                <a:cs typeface="Arial"/>
              </a:rPr>
              <a:t> </a:t>
            </a:r>
            <a:r>
              <a:rPr sz="2200" i="1" spc="-5" dirty="0">
                <a:latin typeface="Arial"/>
                <a:cs typeface="Arial"/>
              </a:rPr>
              <a:t>permits</a:t>
            </a:r>
            <a:endParaRPr sz="2200">
              <a:latin typeface="Arial"/>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7340" y="587082"/>
            <a:ext cx="8074660" cy="520014"/>
          </a:xfrm>
          <a:prstGeom prst="rect">
            <a:avLst/>
          </a:prstGeom>
        </p:spPr>
        <p:txBody>
          <a:bodyPr vert="horz" wrap="square" lIns="0" tIns="12065" rIns="0" bIns="0" rtlCol="0">
            <a:spAutoFit/>
          </a:bodyPr>
          <a:lstStyle/>
          <a:p>
            <a:pPr marL="12700">
              <a:lnSpc>
                <a:spcPct val="100000"/>
              </a:lnSpc>
              <a:spcBef>
                <a:spcPts val="95"/>
              </a:spcBef>
            </a:pPr>
            <a:r>
              <a:rPr spc="-5" dirty="0"/>
              <a:t>Help</a:t>
            </a:r>
            <a:r>
              <a:rPr spc="15" dirty="0"/>
              <a:t> </a:t>
            </a:r>
            <a:r>
              <a:rPr spc="-5" dirty="0"/>
              <a:t>-Nicotine</a:t>
            </a:r>
            <a:r>
              <a:rPr spc="10" dirty="0"/>
              <a:t> </a:t>
            </a:r>
            <a:r>
              <a:rPr spc="-5" dirty="0"/>
              <a:t>Replacement</a:t>
            </a:r>
            <a:r>
              <a:rPr spc="40" dirty="0"/>
              <a:t> </a:t>
            </a:r>
            <a:r>
              <a:rPr spc="-5" dirty="0"/>
              <a:t>Therapy</a:t>
            </a:r>
          </a:p>
        </p:txBody>
      </p:sp>
      <p:sp>
        <p:nvSpPr>
          <p:cNvPr id="3" name="object 3"/>
          <p:cNvSpPr txBox="1"/>
          <p:nvPr/>
        </p:nvSpPr>
        <p:spPr>
          <a:xfrm>
            <a:off x="527100" y="1544294"/>
            <a:ext cx="5014595" cy="3891578"/>
          </a:xfrm>
          <a:prstGeom prst="rect">
            <a:avLst/>
          </a:prstGeom>
        </p:spPr>
        <p:txBody>
          <a:bodyPr vert="horz" wrap="square" lIns="0" tIns="67310" rIns="0" bIns="0" rtlCol="0">
            <a:spAutoFit/>
          </a:bodyPr>
          <a:lstStyle/>
          <a:p>
            <a:pPr marL="12700">
              <a:lnSpc>
                <a:spcPct val="100000"/>
              </a:lnSpc>
              <a:spcBef>
                <a:spcPts val="530"/>
              </a:spcBef>
            </a:pPr>
            <a:r>
              <a:rPr sz="2400" b="1" spc="-5" dirty="0">
                <a:latin typeface="Arial"/>
                <a:cs typeface="Arial"/>
              </a:rPr>
              <a:t>How</a:t>
            </a:r>
            <a:r>
              <a:rPr sz="2400" b="1" spc="-15" dirty="0">
                <a:latin typeface="Arial"/>
                <a:cs typeface="Arial"/>
              </a:rPr>
              <a:t> </a:t>
            </a:r>
            <a:r>
              <a:rPr sz="2400" b="1" dirty="0">
                <a:latin typeface="Arial"/>
                <a:cs typeface="Arial"/>
              </a:rPr>
              <a:t>does</a:t>
            </a:r>
            <a:r>
              <a:rPr sz="2400" b="1" spc="-15" dirty="0">
                <a:latin typeface="Arial"/>
                <a:cs typeface="Arial"/>
              </a:rPr>
              <a:t> </a:t>
            </a:r>
            <a:r>
              <a:rPr sz="2400" b="1" spc="5" dirty="0">
                <a:latin typeface="Arial"/>
                <a:cs typeface="Arial"/>
              </a:rPr>
              <a:t>NRT</a:t>
            </a:r>
            <a:r>
              <a:rPr sz="2400" b="1" spc="-40" dirty="0">
                <a:latin typeface="Arial"/>
                <a:cs typeface="Arial"/>
              </a:rPr>
              <a:t> </a:t>
            </a:r>
            <a:r>
              <a:rPr sz="2400" b="1" spc="5" dirty="0">
                <a:latin typeface="Arial"/>
                <a:cs typeface="Arial"/>
              </a:rPr>
              <a:t>work?</a:t>
            </a:r>
            <a:endParaRPr lang="en-AU" sz="2400" b="1" spc="5" dirty="0">
              <a:latin typeface="Arial"/>
              <a:cs typeface="Arial"/>
            </a:endParaRPr>
          </a:p>
          <a:p>
            <a:pPr marL="12700">
              <a:lnSpc>
                <a:spcPct val="100000"/>
              </a:lnSpc>
              <a:spcBef>
                <a:spcPts val="530"/>
              </a:spcBef>
            </a:pPr>
            <a:endParaRPr sz="1900" dirty="0">
              <a:latin typeface="Arial"/>
              <a:cs typeface="Arial"/>
            </a:endParaRPr>
          </a:p>
          <a:p>
            <a:pPr marL="12700" marR="921385">
              <a:lnSpc>
                <a:spcPts val="1800"/>
              </a:lnSpc>
              <a:spcBef>
                <a:spcPts val="625"/>
              </a:spcBef>
              <a:buSzPct val="94117"/>
              <a:buChar char="•"/>
              <a:tabLst>
                <a:tab pos="88900" algn="l"/>
              </a:tabLst>
            </a:pPr>
            <a:r>
              <a:rPr sz="2000" spc="-5" dirty="0">
                <a:latin typeface="Arial" panose="020B0604020202020204" pitchFamily="34" charset="0"/>
                <a:cs typeface="Arial" panose="020B0604020202020204" pitchFamily="34" charset="0"/>
              </a:rPr>
              <a:t>Delivers</a:t>
            </a:r>
            <a:r>
              <a:rPr sz="2000" spc="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nicotine</a:t>
            </a:r>
            <a:r>
              <a:rPr sz="2000" spc="20" dirty="0">
                <a:latin typeface="Arial" panose="020B0604020202020204" pitchFamily="34" charset="0"/>
                <a:cs typeface="Arial" panose="020B0604020202020204" pitchFamily="34" charset="0"/>
              </a:rPr>
              <a:t> </a:t>
            </a:r>
            <a:r>
              <a:rPr sz="2000" i="1" spc="-15" dirty="0">
                <a:latin typeface="Arial" panose="020B0604020202020204" pitchFamily="34" charset="0"/>
                <a:cs typeface="Arial" panose="020B0604020202020204" pitchFamily="34" charset="0"/>
              </a:rPr>
              <a:t>without</a:t>
            </a:r>
            <a:r>
              <a:rPr sz="2000" i="1" spc="35" dirty="0">
                <a:latin typeface="Arial" panose="020B0604020202020204" pitchFamily="34" charset="0"/>
                <a:cs typeface="Arial" panose="020B0604020202020204" pitchFamily="34" charset="0"/>
              </a:rPr>
              <a:t> </a:t>
            </a:r>
            <a:r>
              <a:rPr sz="2000" i="1" spc="-10" dirty="0">
                <a:latin typeface="Arial" panose="020B0604020202020204" pitchFamily="34" charset="0"/>
                <a:cs typeface="Arial" panose="020B0604020202020204" pitchFamily="34" charset="0"/>
              </a:rPr>
              <a:t>the</a:t>
            </a:r>
            <a:r>
              <a:rPr sz="2000" i="1" spc="10" dirty="0">
                <a:latin typeface="Arial" panose="020B0604020202020204" pitchFamily="34" charset="0"/>
                <a:cs typeface="Arial" panose="020B0604020202020204" pitchFamily="34" charset="0"/>
              </a:rPr>
              <a:t> </a:t>
            </a:r>
            <a:r>
              <a:rPr sz="2000" i="1" spc="-10" dirty="0">
                <a:latin typeface="Arial" panose="020B0604020202020204" pitchFamily="34" charset="0"/>
                <a:cs typeface="Arial" panose="020B0604020202020204" pitchFamily="34" charset="0"/>
              </a:rPr>
              <a:t>other</a:t>
            </a:r>
            <a:r>
              <a:rPr sz="2000" i="1" spc="5" dirty="0">
                <a:latin typeface="Arial" panose="020B0604020202020204" pitchFamily="34" charset="0"/>
                <a:cs typeface="Arial" panose="020B0604020202020204" pitchFamily="34" charset="0"/>
              </a:rPr>
              <a:t> </a:t>
            </a:r>
            <a:r>
              <a:rPr sz="2000" i="1" spc="-15" dirty="0">
                <a:latin typeface="Arial" panose="020B0604020202020204" pitchFamily="34" charset="0"/>
                <a:cs typeface="Arial" panose="020B0604020202020204" pitchFamily="34" charset="0"/>
              </a:rPr>
              <a:t>harmful </a:t>
            </a:r>
            <a:r>
              <a:rPr sz="2000" i="1" spc="-459" dirty="0">
                <a:latin typeface="Arial" panose="020B0604020202020204" pitchFamily="34" charset="0"/>
                <a:cs typeface="Arial" panose="020B0604020202020204" pitchFamily="34" charset="0"/>
              </a:rPr>
              <a:t> </a:t>
            </a:r>
            <a:r>
              <a:rPr sz="2000" i="1" spc="-10" dirty="0">
                <a:latin typeface="Arial" panose="020B0604020202020204" pitchFamily="34" charset="0"/>
                <a:cs typeface="Arial" panose="020B0604020202020204" pitchFamily="34" charset="0"/>
              </a:rPr>
              <a:t>substances</a:t>
            </a:r>
            <a:r>
              <a:rPr sz="2000" i="1" dirty="0">
                <a:latin typeface="Arial" panose="020B0604020202020204" pitchFamily="34" charset="0"/>
                <a:cs typeface="Arial" panose="020B0604020202020204" pitchFamily="34" charset="0"/>
              </a:rPr>
              <a:t> </a:t>
            </a:r>
            <a:r>
              <a:rPr sz="2000" i="1" spc="-5" dirty="0">
                <a:latin typeface="Arial" panose="020B0604020202020204" pitchFamily="34" charset="0"/>
                <a:cs typeface="Arial" panose="020B0604020202020204" pitchFamily="34" charset="0"/>
              </a:rPr>
              <a:t>in </a:t>
            </a:r>
            <a:r>
              <a:rPr sz="2000" i="1" spc="-10" dirty="0">
                <a:latin typeface="Arial" panose="020B0604020202020204" pitchFamily="34" charset="0"/>
                <a:cs typeface="Arial" panose="020B0604020202020204" pitchFamily="34" charset="0"/>
              </a:rPr>
              <a:t>smoke</a:t>
            </a:r>
            <a:endParaRPr sz="2000" dirty="0">
              <a:latin typeface="Arial" panose="020B0604020202020204" pitchFamily="34" charset="0"/>
              <a:cs typeface="Arial" panose="020B0604020202020204" pitchFamily="34" charset="0"/>
            </a:endParaRPr>
          </a:p>
          <a:p>
            <a:pPr>
              <a:lnSpc>
                <a:spcPct val="100000"/>
              </a:lnSpc>
              <a:spcBef>
                <a:spcPts val="40"/>
              </a:spcBef>
              <a:buFont typeface="Arial MT"/>
              <a:buChar char="•"/>
            </a:pPr>
            <a:endParaRPr sz="2000" dirty="0">
              <a:latin typeface="Arial" panose="020B0604020202020204" pitchFamily="34" charset="0"/>
              <a:cs typeface="Arial" panose="020B0604020202020204" pitchFamily="34" charset="0"/>
            </a:endParaRPr>
          </a:p>
          <a:p>
            <a:pPr marL="88265" indent="-76200">
              <a:lnSpc>
                <a:spcPts val="1920"/>
              </a:lnSpc>
              <a:buSzPct val="94117"/>
              <a:buChar char="•"/>
              <a:tabLst>
                <a:tab pos="88900" algn="l"/>
              </a:tabLst>
            </a:pPr>
            <a:r>
              <a:rPr sz="2000" spc="-10" dirty="0">
                <a:latin typeface="Arial" panose="020B0604020202020204" pitchFamily="34" charset="0"/>
                <a:cs typeface="Arial" panose="020B0604020202020204" pitchFamily="34" charset="0"/>
              </a:rPr>
              <a:t>Replaces</a:t>
            </a:r>
            <a:r>
              <a:rPr sz="2000" spc="5" dirty="0">
                <a:latin typeface="Arial" panose="020B0604020202020204" pitchFamily="34" charset="0"/>
                <a:cs typeface="Arial" panose="020B0604020202020204" pitchFamily="34" charset="0"/>
              </a:rPr>
              <a:t> </a:t>
            </a:r>
            <a:r>
              <a:rPr sz="2000" i="1" spc="-10" dirty="0">
                <a:latin typeface="Arial" panose="020B0604020202020204" pitchFamily="34" charset="0"/>
                <a:cs typeface="Arial" panose="020B0604020202020204" pitchFamily="34" charset="0"/>
              </a:rPr>
              <a:t>some</a:t>
            </a:r>
            <a:r>
              <a:rPr sz="2000" i="1" spc="1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of</a:t>
            </a:r>
            <a:r>
              <a:rPr sz="2000" spc="1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the</a:t>
            </a:r>
            <a:r>
              <a:rPr sz="2000" spc="-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nicotine</a:t>
            </a:r>
            <a:r>
              <a:rPr sz="2000" spc="15" dirty="0">
                <a:latin typeface="Arial" panose="020B0604020202020204" pitchFamily="34" charset="0"/>
                <a:cs typeface="Arial" panose="020B0604020202020204" pitchFamily="34" charset="0"/>
              </a:rPr>
              <a:t> </a:t>
            </a:r>
            <a:r>
              <a:rPr sz="2000" spc="-5" dirty="0">
                <a:latin typeface="Arial" panose="020B0604020202020204" pitchFamily="34" charset="0"/>
                <a:cs typeface="Arial" panose="020B0604020202020204" pitchFamily="34" charset="0"/>
              </a:rPr>
              <a:t>-</a:t>
            </a:r>
            <a:r>
              <a:rPr sz="2000" spc="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helps</a:t>
            </a:r>
            <a:r>
              <a:rPr sz="2000" spc="5" dirty="0">
                <a:latin typeface="Arial" panose="020B0604020202020204" pitchFamily="34" charset="0"/>
                <a:cs typeface="Arial" panose="020B0604020202020204" pitchFamily="34" charset="0"/>
              </a:rPr>
              <a:t> </a:t>
            </a:r>
            <a:r>
              <a:rPr sz="2000" spc="-5" dirty="0">
                <a:latin typeface="Arial" panose="020B0604020202020204" pitchFamily="34" charset="0"/>
                <a:cs typeface="Arial" panose="020B0604020202020204" pitchFamily="34" charset="0"/>
              </a:rPr>
              <a:t>to </a:t>
            </a:r>
            <a:r>
              <a:rPr sz="2000" spc="-10" dirty="0">
                <a:latin typeface="Arial" panose="020B0604020202020204" pitchFamily="34" charset="0"/>
                <a:cs typeface="Arial" panose="020B0604020202020204" pitchFamily="34" charset="0"/>
              </a:rPr>
              <a:t>minimise</a:t>
            </a:r>
            <a:endParaRPr sz="2000" dirty="0">
              <a:latin typeface="Arial" panose="020B0604020202020204" pitchFamily="34" charset="0"/>
              <a:cs typeface="Arial" panose="020B0604020202020204" pitchFamily="34" charset="0"/>
            </a:endParaRPr>
          </a:p>
          <a:p>
            <a:pPr marL="12700">
              <a:lnSpc>
                <a:spcPts val="1920"/>
              </a:lnSpc>
            </a:pPr>
            <a:r>
              <a:rPr sz="2000" spc="-15" dirty="0">
                <a:latin typeface="Arial" panose="020B0604020202020204" pitchFamily="34" charset="0"/>
                <a:cs typeface="Arial" panose="020B0604020202020204" pitchFamily="34" charset="0"/>
              </a:rPr>
              <a:t>withdrawal</a:t>
            </a:r>
            <a:r>
              <a:rPr sz="2000" spc="45" dirty="0">
                <a:latin typeface="Arial" panose="020B0604020202020204" pitchFamily="34" charset="0"/>
                <a:cs typeface="Arial" panose="020B0604020202020204" pitchFamily="34" charset="0"/>
              </a:rPr>
              <a:t> </a:t>
            </a:r>
            <a:r>
              <a:rPr sz="2000" spc="-15" dirty="0">
                <a:latin typeface="Arial" panose="020B0604020202020204" pitchFamily="34" charset="0"/>
                <a:cs typeface="Arial" panose="020B0604020202020204" pitchFamily="34" charset="0"/>
              </a:rPr>
              <a:t>symptoms</a:t>
            </a:r>
            <a:r>
              <a:rPr sz="2000" spc="80" dirty="0">
                <a:latin typeface="Arial" panose="020B0604020202020204" pitchFamily="34" charset="0"/>
                <a:cs typeface="Arial" panose="020B0604020202020204" pitchFamily="34" charset="0"/>
              </a:rPr>
              <a:t> </a:t>
            </a:r>
            <a:r>
              <a:rPr sz="2000" spc="-5" dirty="0">
                <a:latin typeface="Arial" panose="020B0604020202020204" pitchFamily="34" charset="0"/>
                <a:cs typeface="Arial" panose="020B0604020202020204" pitchFamily="34" charset="0"/>
              </a:rPr>
              <a:t>- </a:t>
            </a:r>
            <a:r>
              <a:rPr sz="2000" spc="-10" dirty="0">
                <a:latin typeface="Arial" panose="020B0604020202020204" pitchFamily="34" charset="0"/>
                <a:cs typeface="Arial" panose="020B0604020202020204" pitchFamily="34" charset="0"/>
              </a:rPr>
              <a:t>lessens</a:t>
            </a:r>
            <a:r>
              <a:rPr sz="2000" spc="5" dirty="0">
                <a:latin typeface="Arial" panose="020B0604020202020204" pitchFamily="34" charset="0"/>
                <a:cs typeface="Arial" panose="020B0604020202020204" pitchFamily="34" charset="0"/>
              </a:rPr>
              <a:t> </a:t>
            </a:r>
            <a:r>
              <a:rPr sz="2000" spc="-5" dirty="0">
                <a:latin typeface="Arial" panose="020B0604020202020204" pitchFamily="34" charset="0"/>
                <a:cs typeface="Arial" panose="020B0604020202020204" pitchFamily="34" charset="0"/>
              </a:rPr>
              <a:t>cravings</a:t>
            </a:r>
            <a:endParaRPr sz="2000" dirty="0">
              <a:latin typeface="Arial" panose="020B0604020202020204" pitchFamily="34" charset="0"/>
              <a:cs typeface="Arial" panose="020B0604020202020204" pitchFamily="34" charset="0"/>
            </a:endParaRPr>
          </a:p>
          <a:p>
            <a:pPr>
              <a:lnSpc>
                <a:spcPct val="100000"/>
              </a:lnSpc>
              <a:spcBef>
                <a:spcPts val="45"/>
              </a:spcBef>
            </a:pPr>
            <a:endParaRPr sz="2000" dirty="0">
              <a:latin typeface="Arial" panose="020B0604020202020204" pitchFamily="34" charset="0"/>
              <a:cs typeface="Arial" panose="020B0604020202020204" pitchFamily="34" charset="0"/>
            </a:endParaRPr>
          </a:p>
          <a:p>
            <a:pPr marL="12700" marR="5080" algn="just">
              <a:lnSpc>
                <a:spcPct val="88300"/>
              </a:lnSpc>
              <a:buSzPct val="94117"/>
              <a:buChar char="•"/>
              <a:tabLst>
                <a:tab pos="88900" algn="l"/>
              </a:tabLst>
            </a:pPr>
            <a:r>
              <a:rPr sz="2000" spc="-10" dirty="0">
                <a:latin typeface="Arial" panose="020B0604020202020204" pitchFamily="34" charset="0"/>
                <a:cs typeface="Arial" panose="020B0604020202020204" pitchFamily="34" charset="0"/>
              </a:rPr>
              <a:t>Very low </a:t>
            </a:r>
            <a:r>
              <a:rPr sz="2000" spc="-5" dirty="0">
                <a:latin typeface="Arial" panose="020B0604020202020204" pitchFamily="34" charset="0"/>
                <a:cs typeface="Arial" panose="020B0604020202020204" pitchFamily="34" charset="0"/>
              </a:rPr>
              <a:t>risk of </a:t>
            </a:r>
            <a:r>
              <a:rPr sz="2000" spc="-10" dirty="0">
                <a:latin typeface="Arial" panose="020B0604020202020204" pitchFamily="34" charset="0"/>
                <a:cs typeface="Arial" panose="020B0604020202020204" pitchFamily="34" charset="0"/>
              </a:rPr>
              <a:t>nicotine </a:t>
            </a:r>
            <a:r>
              <a:rPr sz="2000" spc="-5" dirty="0">
                <a:latin typeface="Arial" panose="020B0604020202020204" pitchFamily="34" charset="0"/>
                <a:cs typeface="Arial" panose="020B0604020202020204" pitchFamily="34" charset="0"/>
              </a:rPr>
              <a:t>toxicity </a:t>
            </a:r>
            <a:r>
              <a:rPr lang="en-AU" sz="2000" spc="-10" dirty="0">
                <a:latin typeface="Arial" panose="020B0604020202020204" pitchFamily="34" charset="0"/>
                <a:cs typeface="Arial" panose="020B0604020202020204" pitchFamily="34" charset="0"/>
              </a:rPr>
              <a:t>or </a:t>
            </a:r>
            <a:r>
              <a:rPr sz="2000" spc="-15" dirty="0">
                <a:latin typeface="Arial" panose="020B0604020202020204" pitchFamily="34" charset="0"/>
                <a:cs typeface="Arial" panose="020B0604020202020204" pitchFamily="34" charset="0"/>
              </a:rPr>
              <a:t>dependence </a:t>
            </a:r>
            <a:r>
              <a:rPr sz="2000" spc="-5" dirty="0">
                <a:latin typeface="Arial" panose="020B0604020202020204" pitchFamily="34" charset="0"/>
                <a:cs typeface="Arial" panose="020B0604020202020204" pitchFamily="34" charset="0"/>
              </a:rPr>
              <a:t>– </a:t>
            </a:r>
            <a:r>
              <a:rPr sz="2000" i="1" spc="-15" dirty="0">
                <a:latin typeface="Arial" panose="020B0604020202020204" pitchFamily="34" charset="0"/>
                <a:cs typeface="Arial" panose="020B0604020202020204" pitchFamily="34" charset="0"/>
              </a:rPr>
              <a:t>much slower </a:t>
            </a:r>
            <a:r>
              <a:rPr sz="2000" i="1" spc="-10" dirty="0">
                <a:latin typeface="Arial" panose="020B0604020202020204" pitchFamily="34" charset="0"/>
                <a:cs typeface="Arial" panose="020B0604020202020204" pitchFamily="34" charset="0"/>
              </a:rPr>
              <a:t>uptake </a:t>
            </a:r>
            <a:r>
              <a:rPr sz="2000" i="1" spc="-5" dirty="0">
                <a:latin typeface="Arial" panose="020B0604020202020204" pitchFamily="34" charset="0"/>
                <a:cs typeface="Arial" panose="020B0604020202020204" pitchFamily="34" charset="0"/>
              </a:rPr>
              <a:t>to </a:t>
            </a:r>
            <a:r>
              <a:rPr sz="2000" i="1" spc="-10" dirty="0">
                <a:latin typeface="Arial" panose="020B0604020202020204" pitchFamily="34" charset="0"/>
                <a:cs typeface="Arial" panose="020B0604020202020204" pitchFamily="34" charset="0"/>
              </a:rPr>
              <a:t>brain </a:t>
            </a:r>
            <a:r>
              <a:rPr sz="2000" i="1" spc="-5" dirty="0">
                <a:latin typeface="Arial" panose="020B0604020202020204" pitchFamily="34" charset="0"/>
                <a:cs typeface="Arial" panose="020B0604020202020204" pitchFamily="34" charset="0"/>
              </a:rPr>
              <a:t>&amp; </a:t>
            </a:r>
            <a:r>
              <a:rPr sz="2000" i="1" dirty="0">
                <a:latin typeface="Arial" panose="020B0604020202020204" pitchFamily="34" charset="0"/>
                <a:cs typeface="Arial" panose="020B0604020202020204" pitchFamily="34" charset="0"/>
              </a:rPr>
              <a:t> </a:t>
            </a:r>
            <a:r>
              <a:rPr sz="2000" i="1" spc="-15" dirty="0">
                <a:latin typeface="Arial" panose="020B0604020202020204" pitchFamily="34" charset="0"/>
                <a:cs typeface="Arial" panose="020B0604020202020204" pitchFamily="34" charset="0"/>
              </a:rPr>
              <a:t>lower</a:t>
            </a:r>
            <a:r>
              <a:rPr sz="2000" i="1" spc="20" dirty="0">
                <a:latin typeface="Arial" panose="020B0604020202020204" pitchFamily="34" charset="0"/>
                <a:cs typeface="Arial" panose="020B0604020202020204" pitchFamily="34" charset="0"/>
              </a:rPr>
              <a:t> </a:t>
            </a:r>
            <a:r>
              <a:rPr sz="2000" i="1" spc="-10" dirty="0">
                <a:latin typeface="Arial" panose="020B0604020202020204" pitchFamily="34" charset="0"/>
                <a:cs typeface="Arial" panose="020B0604020202020204" pitchFamily="34" charset="0"/>
              </a:rPr>
              <a:t>dose.</a:t>
            </a:r>
            <a:endParaRPr sz="2000" dirty="0">
              <a:latin typeface="Arial" panose="020B0604020202020204" pitchFamily="34" charset="0"/>
              <a:cs typeface="Arial" panose="020B0604020202020204" pitchFamily="34" charset="0"/>
            </a:endParaRPr>
          </a:p>
          <a:p>
            <a:pPr>
              <a:lnSpc>
                <a:spcPct val="100000"/>
              </a:lnSpc>
              <a:spcBef>
                <a:spcPts val="30"/>
              </a:spcBef>
              <a:buFont typeface="Arial MT"/>
              <a:buChar char="•"/>
            </a:pPr>
            <a:endParaRPr sz="2600" dirty="0">
              <a:latin typeface="Arial"/>
              <a:cs typeface="Arial"/>
            </a:endParaRPr>
          </a:p>
        </p:txBody>
      </p:sp>
      <p:sp>
        <p:nvSpPr>
          <p:cNvPr id="4" name="object 4"/>
          <p:cNvSpPr txBox="1"/>
          <p:nvPr/>
        </p:nvSpPr>
        <p:spPr>
          <a:xfrm>
            <a:off x="609600" y="5345790"/>
            <a:ext cx="7617459" cy="678180"/>
          </a:xfrm>
          <a:prstGeom prst="rect">
            <a:avLst/>
          </a:prstGeom>
          <a:solidFill>
            <a:srgbClr val="0046AC"/>
          </a:solidFill>
        </p:spPr>
        <p:txBody>
          <a:bodyPr vert="horz" wrap="square" lIns="0" tIns="39370" rIns="0" bIns="0" rtlCol="0">
            <a:spAutoFit/>
          </a:bodyPr>
          <a:lstStyle/>
          <a:p>
            <a:pPr marL="548640" marR="429259" indent="-113030">
              <a:lnSpc>
                <a:spcPct val="100499"/>
              </a:lnSpc>
              <a:spcBef>
                <a:spcPts val="310"/>
              </a:spcBef>
              <a:tabLst>
                <a:tab pos="6508750" algn="l"/>
              </a:tabLst>
            </a:pPr>
            <a:r>
              <a:rPr sz="1900" b="1" dirty="0">
                <a:solidFill>
                  <a:srgbClr val="FFFFFF"/>
                </a:solidFill>
                <a:latin typeface="Arial"/>
                <a:cs typeface="Arial"/>
              </a:rPr>
              <a:t>Important</a:t>
            </a:r>
            <a:r>
              <a:rPr sz="1900" b="1" spc="-5" dirty="0">
                <a:solidFill>
                  <a:srgbClr val="FFFFFF"/>
                </a:solidFill>
                <a:latin typeface="Arial"/>
                <a:cs typeface="Arial"/>
              </a:rPr>
              <a:t> </a:t>
            </a:r>
            <a:r>
              <a:rPr sz="1900" b="1" dirty="0">
                <a:solidFill>
                  <a:srgbClr val="FFFFFF"/>
                </a:solidFill>
                <a:latin typeface="Arial"/>
                <a:cs typeface="Arial"/>
              </a:rPr>
              <a:t>to</a:t>
            </a:r>
            <a:r>
              <a:rPr sz="1900" b="1" spc="10" dirty="0">
                <a:solidFill>
                  <a:srgbClr val="FFFFFF"/>
                </a:solidFill>
                <a:latin typeface="Arial"/>
                <a:cs typeface="Arial"/>
              </a:rPr>
              <a:t> </a:t>
            </a:r>
            <a:r>
              <a:rPr sz="1900" b="1" spc="-5" dirty="0">
                <a:solidFill>
                  <a:srgbClr val="FFFFFF"/>
                </a:solidFill>
                <a:latin typeface="Arial"/>
                <a:cs typeface="Arial"/>
              </a:rPr>
              <a:t>explain</a:t>
            </a:r>
            <a:r>
              <a:rPr sz="1900" b="1" spc="5" dirty="0">
                <a:solidFill>
                  <a:srgbClr val="FFFFFF"/>
                </a:solidFill>
                <a:latin typeface="Arial"/>
                <a:cs typeface="Arial"/>
              </a:rPr>
              <a:t> </a:t>
            </a:r>
            <a:r>
              <a:rPr sz="1900" b="1" spc="-5" dirty="0">
                <a:solidFill>
                  <a:srgbClr val="FFFFFF"/>
                </a:solidFill>
                <a:latin typeface="Arial"/>
                <a:cs typeface="Arial"/>
              </a:rPr>
              <a:t>how</a:t>
            </a:r>
            <a:r>
              <a:rPr sz="1900" b="1" spc="10" dirty="0">
                <a:solidFill>
                  <a:srgbClr val="FFFFFF"/>
                </a:solidFill>
                <a:latin typeface="Arial"/>
                <a:cs typeface="Arial"/>
              </a:rPr>
              <a:t> </a:t>
            </a:r>
            <a:r>
              <a:rPr sz="1900" b="1" spc="5" dirty="0">
                <a:solidFill>
                  <a:srgbClr val="FFFFFF"/>
                </a:solidFill>
                <a:latin typeface="Arial"/>
                <a:cs typeface="Arial"/>
              </a:rPr>
              <a:t>NRT</a:t>
            </a:r>
            <a:r>
              <a:rPr sz="1900" b="1" spc="-15" dirty="0">
                <a:solidFill>
                  <a:srgbClr val="FFFFFF"/>
                </a:solidFill>
                <a:latin typeface="Arial"/>
                <a:cs typeface="Arial"/>
              </a:rPr>
              <a:t> </a:t>
            </a:r>
            <a:r>
              <a:rPr sz="1900" b="1" spc="5" dirty="0">
                <a:solidFill>
                  <a:srgbClr val="FFFFFF"/>
                </a:solidFill>
                <a:latin typeface="Arial"/>
                <a:cs typeface="Arial"/>
              </a:rPr>
              <a:t>works</a:t>
            </a:r>
            <a:r>
              <a:rPr sz="1900" b="1" spc="-20" dirty="0">
                <a:solidFill>
                  <a:srgbClr val="FFFFFF"/>
                </a:solidFill>
                <a:latin typeface="Arial"/>
                <a:cs typeface="Arial"/>
              </a:rPr>
              <a:t> </a:t>
            </a:r>
            <a:r>
              <a:rPr sz="1900" b="1" dirty="0">
                <a:solidFill>
                  <a:srgbClr val="FFFFFF"/>
                </a:solidFill>
                <a:latin typeface="Arial"/>
                <a:cs typeface="Arial"/>
              </a:rPr>
              <a:t>+</a:t>
            </a:r>
            <a:r>
              <a:rPr sz="1900" b="1" spc="-5" dirty="0">
                <a:solidFill>
                  <a:srgbClr val="FFFFFF"/>
                </a:solidFill>
                <a:latin typeface="Arial"/>
                <a:cs typeface="Arial"/>
              </a:rPr>
              <a:t> how</a:t>
            </a:r>
            <a:r>
              <a:rPr sz="1900" b="1" spc="10" dirty="0">
                <a:solidFill>
                  <a:srgbClr val="FFFFFF"/>
                </a:solidFill>
                <a:latin typeface="Arial"/>
                <a:cs typeface="Arial"/>
              </a:rPr>
              <a:t> </a:t>
            </a:r>
            <a:r>
              <a:rPr sz="1900" b="1" dirty="0">
                <a:solidFill>
                  <a:srgbClr val="FFFFFF"/>
                </a:solidFill>
                <a:latin typeface="Arial"/>
                <a:cs typeface="Arial"/>
              </a:rPr>
              <a:t>to</a:t>
            </a:r>
            <a:r>
              <a:rPr sz="1900" b="1" spc="-5" dirty="0">
                <a:solidFill>
                  <a:srgbClr val="FFFFFF"/>
                </a:solidFill>
                <a:latin typeface="Arial"/>
                <a:cs typeface="Arial"/>
              </a:rPr>
              <a:t> </a:t>
            </a:r>
            <a:r>
              <a:rPr sz="1900" b="1" dirty="0">
                <a:solidFill>
                  <a:srgbClr val="FFFFFF"/>
                </a:solidFill>
                <a:latin typeface="Arial"/>
                <a:cs typeface="Arial"/>
              </a:rPr>
              <a:t>use</a:t>
            </a:r>
            <a:r>
              <a:rPr sz="1900" b="1" spc="10" dirty="0">
                <a:solidFill>
                  <a:srgbClr val="FFFFFF"/>
                </a:solidFill>
                <a:latin typeface="Arial"/>
                <a:cs typeface="Arial"/>
              </a:rPr>
              <a:t> </a:t>
            </a:r>
            <a:r>
              <a:rPr sz="1900" b="1" dirty="0">
                <a:solidFill>
                  <a:srgbClr val="FFFFFF"/>
                </a:solidFill>
                <a:latin typeface="Arial"/>
                <a:cs typeface="Arial"/>
              </a:rPr>
              <a:t>it	</a:t>
            </a:r>
            <a:r>
              <a:rPr sz="1900" i="1" dirty="0">
                <a:solidFill>
                  <a:srgbClr val="FFFFFF"/>
                </a:solidFill>
                <a:latin typeface="Arial"/>
                <a:cs typeface="Arial"/>
              </a:rPr>
              <a:t>-</a:t>
            </a:r>
            <a:r>
              <a:rPr sz="1900" i="1" spc="-75" dirty="0">
                <a:solidFill>
                  <a:srgbClr val="FFFFFF"/>
                </a:solidFill>
                <a:latin typeface="Arial"/>
                <a:cs typeface="Arial"/>
              </a:rPr>
              <a:t> </a:t>
            </a:r>
            <a:r>
              <a:rPr sz="1900" i="1" spc="-5" dirty="0">
                <a:solidFill>
                  <a:srgbClr val="92D050"/>
                </a:solidFill>
                <a:latin typeface="Arial"/>
                <a:cs typeface="Arial"/>
              </a:rPr>
              <a:t>most </a:t>
            </a:r>
            <a:r>
              <a:rPr sz="1900" i="1" spc="-515" dirty="0">
                <a:solidFill>
                  <a:srgbClr val="92D050"/>
                </a:solidFill>
                <a:latin typeface="Arial"/>
                <a:cs typeface="Arial"/>
              </a:rPr>
              <a:t> </a:t>
            </a:r>
            <a:r>
              <a:rPr sz="1900" i="1" spc="-5" dirty="0">
                <a:solidFill>
                  <a:srgbClr val="92D050"/>
                </a:solidFill>
                <a:latin typeface="Arial"/>
                <a:cs typeface="Arial"/>
              </a:rPr>
              <a:t>people</a:t>
            </a:r>
            <a:r>
              <a:rPr sz="1900" i="1" spc="20" dirty="0">
                <a:solidFill>
                  <a:srgbClr val="92D050"/>
                </a:solidFill>
                <a:latin typeface="Arial"/>
                <a:cs typeface="Arial"/>
              </a:rPr>
              <a:t> </a:t>
            </a:r>
            <a:r>
              <a:rPr sz="1900" i="1" spc="-10" dirty="0">
                <a:solidFill>
                  <a:srgbClr val="92D050"/>
                </a:solidFill>
                <a:latin typeface="Arial"/>
                <a:cs typeface="Arial"/>
              </a:rPr>
              <a:t>don’t</a:t>
            </a:r>
            <a:r>
              <a:rPr sz="1900" i="1" spc="45" dirty="0">
                <a:solidFill>
                  <a:srgbClr val="92D050"/>
                </a:solidFill>
                <a:latin typeface="Arial"/>
                <a:cs typeface="Arial"/>
              </a:rPr>
              <a:t> </a:t>
            </a:r>
            <a:r>
              <a:rPr sz="1900" i="1" dirty="0">
                <a:solidFill>
                  <a:srgbClr val="92D050"/>
                </a:solidFill>
                <a:latin typeface="Arial"/>
                <a:cs typeface="Arial"/>
              </a:rPr>
              <a:t>know</a:t>
            </a:r>
            <a:r>
              <a:rPr sz="1900" i="1" spc="5" dirty="0">
                <a:solidFill>
                  <a:srgbClr val="92D050"/>
                </a:solidFill>
                <a:latin typeface="Arial"/>
                <a:cs typeface="Arial"/>
              </a:rPr>
              <a:t> </a:t>
            </a:r>
            <a:r>
              <a:rPr sz="1900" i="1" dirty="0">
                <a:solidFill>
                  <a:srgbClr val="92D050"/>
                </a:solidFill>
                <a:latin typeface="Arial"/>
                <a:cs typeface="Arial"/>
              </a:rPr>
              <a:t>- </a:t>
            </a:r>
            <a:r>
              <a:rPr sz="1900" i="1" spc="-5" dirty="0">
                <a:solidFill>
                  <a:srgbClr val="92D050"/>
                </a:solidFill>
                <a:latin typeface="Arial"/>
                <a:cs typeface="Arial"/>
              </a:rPr>
              <a:t>leads</a:t>
            </a:r>
            <a:r>
              <a:rPr sz="1900" i="1" spc="10" dirty="0">
                <a:solidFill>
                  <a:srgbClr val="92D050"/>
                </a:solidFill>
                <a:latin typeface="Arial"/>
                <a:cs typeface="Arial"/>
              </a:rPr>
              <a:t> </a:t>
            </a:r>
            <a:r>
              <a:rPr sz="1900" i="1" dirty="0">
                <a:solidFill>
                  <a:srgbClr val="92D050"/>
                </a:solidFill>
                <a:latin typeface="Arial"/>
                <a:cs typeface="Arial"/>
              </a:rPr>
              <a:t>to</a:t>
            </a:r>
            <a:r>
              <a:rPr sz="1900" i="1" spc="-10" dirty="0">
                <a:solidFill>
                  <a:srgbClr val="92D050"/>
                </a:solidFill>
                <a:latin typeface="Arial"/>
                <a:cs typeface="Arial"/>
              </a:rPr>
              <a:t> </a:t>
            </a:r>
            <a:r>
              <a:rPr sz="1900" i="1" dirty="0">
                <a:solidFill>
                  <a:srgbClr val="92D050"/>
                </a:solidFill>
                <a:latin typeface="Arial"/>
                <a:cs typeface="Arial"/>
              </a:rPr>
              <a:t>reluctance</a:t>
            </a:r>
            <a:r>
              <a:rPr sz="1900" i="1" spc="5" dirty="0">
                <a:solidFill>
                  <a:srgbClr val="92D050"/>
                </a:solidFill>
                <a:latin typeface="Arial"/>
                <a:cs typeface="Arial"/>
              </a:rPr>
              <a:t> </a:t>
            </a:r>
            <a:r>
              <a:rPr sz="1900" i="1" dirty="0">
                <a:solidFill>
                  <a:srgbClr val="92D050"/>
                </a:solidFill>
                <a:latin typeface="Arial"/>
                <a:cs typeface="Arial"/>
              </a:rPr>
              <a:t>to</a:t>
            </a:r>
            <a:r>
              <a:rPr sz="1900" i="1" spc="-10" dirty="0">
                <a:solidFill>
                  <a:srgbClr val="92D050"/>
                </a:solidFill>
                <a:latin typeface="Arial"/>
                <a:cs typeface="Arial"/>
              </a:rPr>
              <a:t> </a:t>
            </a:r>
            <a:r>
              <a:rPr sz="1900" i="1" spc="-35" dirty="0">
                <a:solidFill>
                  <a:srgbClr val="92D050"/>
                </a:solidFill>
                <a:latin typeface="Arial"/>
                <a:cs typeface="Arial"/>
              </a:rPr>
              <a:t>try,</a:t>
            </a:r>
            <a:r>
              <a:rPr sz="1900" i="1" spc="-15" dirty="0">
                <a:solidFill>
                  <a:srgbClr val="92D050"/>
                </a:solidFill>
                <a:latin typeface="Arial"/>
                <a:cs typeface="Arial"/>
              </a:rPr>
              <a:t> </a:t>
            </a:r>
            <a:r>
              <a:rPr sz="1900" i="1" dirty="0">
                <a:solidFill>
                  <a:srgbClr val="92D050"/>
                </a:solidFill>
                <a:latin typeface="Arial"/>
                <a:cs typeface="Arial"/>
              </a:rPr>
              <a:t>retry</a:t>
            </a:r>
            <a:r>
              <a:rPr sz="1900" i="1" spc="-10" dirty="0">
                <a:solidFill>
                  <a:srgbClr val="92D050"/>
                </a:solidFill>
                <a:latin typeface="Arial"/>
                <a:cs typeface="Arial"/>
              </a:rPr>
              <a:t> </a:t>
            </a:r>
            <a:r>
              <a:rPr sz="1900" i="1" dirty="0">
                <a:solidFill>
                  <a:srgbClr val="92D050"/>
                </a:solidFill>
                <a:latin typeface="Arial"/>
                <a:cs typeface="Arial"/>
              </a:rPr>
              <a:t>or misuse</a:t>
            </a:r>
            <a:endParaRPr sz="1900" dirty="0">
              <a:latin typeface="Arial"/>
              <a:cs typeface="Arial"/>
            </a:endParaRPr>
          </a:p>
        </p:txBody>
      </p:sp>
      <p:pic>
        <p:nvPicPr>
          <p:cNvPr id="5" name="object 5"/>
          <p:cNvPicPr/>
          <p:nvPr/>
        </p:nvPicPr>
        <p:blipFill>
          <a:blip r:embed="rId2" cstate="print"/>
          <a:stretch>
            <a:fillRect/>
          </a:stretch>
        </p:blipFill>
        <p:spPr>
          <a:xfrm>
            <a:off x="4786884" y="1566672"/>
            <a:ext cx="4354829" cy="3918966"/>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hart">
            <a:extLst>
              <a:ext uri="{FF2B5EF4-FFF2-40B4-BE49-F238E27FC236}">
                <a16:creationId xmlns:a16="http://schemas.microsoft.com/office/drawing/2014/main" id="{F7AC6A91-4C51-8F9D-863B-929C9FDE247B}"/>
              </a:ext>
            </a:extLst>
          </p:cNvPr>
          <p:cNvPicPr>
            <a:picLocks noChangeAspect="1"/>
          </p:cNvPicPr>
          <p:nvPr/>
        </p:nvPicPr>
        <p:blipFill>
          <a:blip r:embed="rId2"/>
          <a:stretch>
            <a:fillRect/>
          </a:stretch>
        </p:blipFill>
        <p:spPr>
          <a:xfrm>
            <a:off x="457200" y="76200"/>
            <a:ext cx="8305799" cy="6781800"/>
          </a:xfrm>
          <a:prstGeom prst="rect">
            <a:avLst/>
          </a:prstGeom>
        </p:spPr>
      </p:pic>
    </p:spTree>
    <p:extLst>
      <p:ext uri="{BB962C8B-B14F-4D97-AF65-F5344CB8AC3E}">
        <p14:creationId xmlns:p14="http://schemas.microsoft.com/office/powerpoint/2010/main" val="1456316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alpha val="45000"/>
          </a:schemeClr>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4" descr="Free High Angle Shot of Medical Practitioner pushing a Wheelchair  Stock Photo">
            <a:extLst>
              <a:ext uri="{FF2B5EF4-FFF2-40B4-BE49-F238E27FC236}">
                <a16:creationId xmlns:a16="http://schemas.microsoft.com/office/drawing/2014/main" id="{E9405960-7AD3-4B31-B803-E563FE7E8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6069" r="3343" b="-1"/>
          <a:stretch/>
        </p:blipFill>
        <p:spPr bwMode="auto">
          <a:xfrm>
            <a:off x="16237" y="928167"/>
            <a:ext cx="4554619" cy="5791200"/>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381000" y="138633"/>
            <a:ext cx="4532184" cy="1080567"/>
          </a:xfrm>
          <a:prstGeom prst="rect">
            <a:avLst/>
          </a:prstGeom>
          <a:noFill/>
        </p:spPr>
        <p:txBody>
          <a:bodyPr vert="horz" lIns="91440" tIns="45720" rIns="91440" bIns="45720" rtlCol="0" anchor="ctr">
            <a:normAutofit/>
          </a:bodyPr>
          <a:lstStyle/>
          <a:p>
            <a:pPr marL="12700" defTabSz="914400"/>
            <a:r>
              <a:rPr lang="en-US" spc="-5" dirty="0"/>
              <a:t>Providing</a:t>
            </a:r>
            <a:r>
              <a:rPr lang="en-US" spc="5" dirty="0"/>
              <a:t> </a:t>
            </a:r>
            <a:r>
              <a:rPr lang="en-US" spc="-5" dirty="0"/>
              <a:t>NRT</a:t>
            </a:r>
          </a:p>
        </p:txBody>
      </p:sp>
      <p:sp>
        <p:nvSpPr>
          <p:cNvPr id="4" name="object 4"/>
          <p:cNvSpPr txBox="1"/>
          <p:nvPr/>
        </p:nvSpPr>
        <p:spPr>
          <a:xfrm>
            <a:off x="3948084" y="361817"/>
            <a:ext cx="5091591" cy="4287252"/>
          </a:xfrm>
          <a:prstGeom prst="rect">
            <a:avLst/>
          </a:prstGeom>
        </p:spPr>
        <p:txBody>
          <a:bodyPr vert="horz" lIns="91440" tIns="45720" rIns="91440" bIns="45720" rtlCol="0">
            <a:noAutofit/>
          </a:bodyPr>
          <a:lstStyle/>
          <a:p>
            <a:pPr marL="12700" marR="726440" indent="-228600">
              <a:lnSpc>
                <a:spcPct val="90000"/>
              </a:lnSpc>
              <a:spcBef>
                <a:spcPts val="705"/>
              </a:spcBef>
              <a:buSzPct val="95000"/>
              <a:buFont typeface="Arial" panose="020B0604020202020204" pitchFamily="34" charset="0"/>
              <a:buChar char="•"/>
              <a:tabLst>
                <a:tab pos="102870" algn="l"/>
              </a:tabLst>
            </a:pPr>
            <a:r>
              <a:rPr lang="en-US" sz="2400" b="1" dirty="0">
                <a:latin typeface="Arial" panose="020B0604020202020204" pitchFamily="34" charset="0"/>
                <a:cs typeface="Arial" panose="020B0604020202020204" pitchFamily="34" charset="0"/>
              </a:rPr>
              <a:t>Nurses initiate </a:t>
            </a:r>
            <a:r>
              <a:rPr lang="en-US" sz="2400" dirty="0">
                <a:latin typeface="Arial" panose="020B0604020202020204" pitchFamily="34" charset="0"/>
                <a:cs typeface="Arial" panose="020B0604020202020204" pitchFamily="34" charset="0"/>
              </a:rPr>
              <a:t>NRT through local protocol</a:t>
            </a:r>
          </a:p>
          <a:p>
            <a:pPr indent="-228600">
              <a:lnSpc>
                <a:spcPct val="90000"/>
              </a:lnSpc>
              <a:spcBef>
                <a:spcPts val="20"/>
              </a:spcBef>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102235" indent="-228600">
              <a:lnSpc>
                <a:spcPct val="90000"/>
              </a:lnSpc>
              <a:buSzPct val="95000"/>
              <a:buFont typeface="Arial" panose="020B0604020202020204" pitchFamily="34" charset="0"/>
              <a:buChar char="•"/>
              <a:tabLst>
                <a:tab pos="102870" algn="l"/>
              </a:tabLst>
            </a:pPr>
            <a:r>
              <a:rPr lang="en-US" sz="2400" b="1" dirty="0">
                <a:solidFill>
                  <a:srgbClr val="7030A0"/>
                </a:solidFill>
                <a:latin typeface="Arial" panose="020B0604020202020204" pitchFamily="34" charset="0"/>
                <a:cs typeface="Arial" panose="020B0604020202020204" pitchFamily="34" charset="0"/>
              </a:rPr>
              <a:t>Medical Officer </a:t>
            </a:r>
            <a:r>
              <a:rPr lang="en-US" sz="2400" b="1" dirty="0" err="1">
                <a:solidFill>
                  <a:srgbClr val="7030A0"/>
                </a:solidFill>
                <a:latin typeface="Arial" panose="020B0604020202020204" pitchFamily="34" charset="0"/>
                <a:cs typeface="Arial" panose="020B0604020202020204" pitchFamily="34" charset="0"/>
              </a:rPr>
              <a:t>authorises</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further NRT within 24hrs</a:t>
            </a:r>
          </a:p>
          <a:p>
            <a:pPr indent="-228600">
              <a:lnSpc>
                <a:spcPct val="90000"/>
              </a:lnSpc>
              <a:spcBef>
                <a:spcPts val="25"/>
              </a:spcBef>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102235" indent="-228600">
              <a:lnSpc>
                <a:spcPct val="90000"/>
              </a:lnSpc>
              <a:buSzPct val="95000"/>
              <a:buFont typeface="Arial" panose="020B0604020202020204" pitchFamily="34" charset="0"/>
              <a:buChar char="•"/>
              <a:tabLst>
                <a:tab pos="102870" algn="l"/>
              </a:tabLst>
            </a:pPr>
            <a:r>
              <a:rPr lang="en-US" sz="2400" b="1" dirty="0">
                <a:latin typeface="Arial" panose="020B0604020202020204" pitchFamily="34" charset="0"/>
                <a:cs typeface="Arial" panose="020B0604020202020204" pitchFamily="34" charset="0"/>
              </a:rPr>
              <a:t>Use </a:t>
            </a:r>
            <a:r>
              <a:rPr lang="en-US" sz="2400" b="1" i="1" dirty="0">
                <a:solidFill>
                  <a:srgbClr val="00B050"/>
                </a:solidFill>
                <a:latin typeface="Arial" panose="020B0604020202020204" pitchFamily="34" charset="0"/>
                <a:cs typeface="Arial" panose="020B0604020202020204" pitchFamily="34" charset="0"/>
              </a:rPr>
              <a:t>liberally</a:t>
            </a:r>
            <a:r>
              <a:rPr lang="en-US" sz="2400" b="1" i="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to manage symptoms</a:t>
            </a:r>
          </a:p>
          <a:p>
            <a:pPr indent="-228600">
              <a:lnSpc>
                <a:spcPct val="90000"/>
              </a:lnSpc>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12700" marR="361950" indent="-228600">
              <a:lnSpc>
                <a:spcPct val="90000"/>
              </a:lnSpc>
              <a:spcBef>
                <a:spcPts val="5"/>
              </a:spcBef>
              <a:buSzPct val="95000"/>
              <a:buFont typeface="Arial" panose="020B0604020202020204" pitchFamily="34" charset="0"/>
              <a:buChar char="•"/>
              <a:tabLst>
                <a:tab pos="102870" algn="l"/>
              </a:tabLst>
            </a:pPr>
            <a:r>
              <a:rPr lang="en-US" sz="2400" b="1" dirty="0">
                <a:latin typeface="Arial" panose="020B0604020202020204" pitchFamily="34" charset="0"/>
                <a:cs typeface="Arial" panose="020B0604020202020204" pitchFamily="34" charset="0"/>
              </a:rPr>
              <a:t>Patients often </a:t>
            </a:r>
            <a:r>
              <a:rPr lang="en-US" sz="2400" b="1" i="1" dirty="0">
                <a:solidFill>
                  <a:schemeClr val="accent4">
                    <a:lumMod val="75000"/>
                  </a:schemeClr>
                </a:solidFill>
                <a:latin typeface="Arial" panose="020B0604020202020204" pitchFamily="34" charset="0"/>
                <a:cs typeface="Arial" panose="020B0604020202020204" pitchFamily="34" charset="0"/>
              </a:rPr>
              <a:t>under-dose </a:t>
            </a:r>
            <a:r>
              <a:rPr lang="en-US" sz="2400" dirty="0">
                <a:latin typeface="Arial" panose="020B0604020202020204" pitchFamily="34" charset="0"/>
                <a:cs typeface="Arial" panose="020B0604020202020204" pitchFamily="34" charset="0"/>
              </a:rPr>
              <a:t> so experience cravings. </a:t>
            </a:r>
            <a:r>
              <a:rPr lang="en-US" sz="2400" i="1" dirty="0">
                <a:latin typeface="Arial" panose="020B0604020202020204" pitchFamily="34" charset="0"/>
                <a:cs typeface="Arial" panose="020B0604020202020204" pitchFamily="34" charset="0"/>
              </a:rPr>
              <a:t>Often leads to leaving  ward to smoke.</a:t>
            </a:r>
            <a:endParaRPr lang="en-US" sz="2400" dirty="0">
              <a:latin typeface="Arial" panose="020B0604020202020204" pitchFamily="34" charset="0"/>
              <a:cs typeface="Arial" panose="020B0604020202020204" pitchFamily="34" charset="0"/>
            </a:endParaRPr>
          </a:p>
          <a:p>
            <a:pPr indent="-228600">
              <a:lnSpc>
                <a:spcPct val="90000"/>
              </a:lnSpc>
              <a:spcBef>
                <a:spcPts val="20"/>
              </a:spcBef>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102235" indent="-228600">
              <a:lnSpc>
                <a:spcPct val="90000"/>
              </a:lnSpc>
              <a:buSzPct val="95000"/>
              <a:buFont typeface="Arial" panose="020B0604020202020204" pitchFamily="34" charset="0"/>
              <a:buChar char="•"/>
              <a:tabLst>
                <a:tab pos="102870" algn="l"/>
              </a:tabLst>
            </a:pPr>
            <a:r>
              <a:rPr lang="en-US" sz="2400" b="1" dirty="0">
                <a:solidFill>
                  <a:srgbClr val="0070C0"/>
                </a:solidFill>
                <a:latin typeface="Arial" panose="020B0604020202020204" pitchFamily="34" charset="0"/>
                <a:cs typeface="Arial" panose="020B0604020202020204" pitchFamily="34" charset="0"/>
              </a:rPr>
              <a:t>Combination therapy </a:t>
            </a:r>
            <a:r>
              <a:rPr lang="en-US" sz="2400" b="1" dirty="0">
                <a:latin typeface="Arial" panose="020B0604020202020204" pitchFamily="34" charset="0"/>
                <a:cs typeface="Arial" panose="020B0604020202020204" pitchFamily="34" charset="0"/>
              </a:rPr>
              <a:t>best practice </a:t>
            </a:r>
            <a:r>
              <a:rPr lang="en-US" sz="2400" dirty="0">
                <a:latin typeface="Arial" panose="020B0604020202020204" pitchFamily="34" charset="0"/>
                <a:cs typeface="Arial" panose="020B0604020202020204" pitchFamily="34" charset="0"/>
              </a:rPr>
              <a:t>where cravings persist</a:t>
            </a:r>
          </a:p>
          <a:p>
            <a:pPr marL="102235" indent="-228600">
              <a:lnSpc>
                <a:spcPct val="90000"/>
              </a:lnSpc>
              <a:buSzPct val="95000"/>
              <a:buFont typeface="Arial" panose="020B0604020202020204" pitchFamily="34" charset="0"/>
              <a:buChar char="•"/>
              <a:tabLst>
                <a:tab pos="102870" algn="l"/>
              </a:tabLst>
            </a:pPr>
            <a:endParaRPr lang="en-US" sz="2400" dirty="0">
              <a:latin typeface="Arial" panose="020B0604020202020204" pitchFamily="34" charset="0"/>
              <a:cs typeface="Arial" panose="020B0604020202020204" pitchFamily="34" charset="0"/>
            </a:endParaRPr>
          </a:p>
          <a:p>
            <a:pPr marL="102235" indent="-228600">
              <a:lnSpc>
                <a:spcPct val="90000"/>
              </a:lnSpc>
              <a:buSzPct val="95000"/>
              <a:buFont typeface="Arial" panose="020B0604020202020204" pitchFamily="34" charset="0"/>
              <a:buChar char="•"/>
              <a:tabLst>
                <a:tab pos="102870" algn="l"/>
              </a:tabLst>
            </a:pPr>
            <a:r>
              <a:rPr lang="en-US" sz="2400" dirty="0">
                <a:latin typeface="Arial" panose="020B0604020202020204" pitchFamily="34" charset="0"/>
                <a:cs typeface="Arial" panose="020B0604020202020204" pitchFamily="34" charset="0"/>
              </a:rPr>
              <a:t>No reason why can’t use for nicotine withdrawal from vaping </a:t>
            </a:r>
          </a:p>
          <a:p>
            <a:pPr>
              <a:lnSpc>
                <a:spcPct val="90000"/>
              </a:lnSpc>
              <a:buSzPct val="95000"/>
              <a:tabLst>
                <a:tab pos="102870" algn="l"/>
              </a:tabLst>
            </a:pPr>
            <a:endParaRPr lang="en-US"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53D53-8D9D-1394-D9BC-61BA6E1353FA}"/>
              </a:ext>
            </a:extLst>
          </p:cNvPr>
          <p:cNvSpPr>
            <a:spLocks noGrp="1"/>
          </p:cNvSpPr>
          <p:nvPr>
            <p:ph type="title"/>
          </p:nvPr>
        </p:nvSpPr>
        <p:spPr>
          <a:xfrm>
            <a:off x="628650" y="365127"/>
            <a:ext cx="7886700" cy="625474"/>
          </a:xfrm>
        </p:spPr>
        <p:txBody>
          <a:bodyPr/>
          <a:lstStyle/>
          <a:p>
            <a:r>
              <a:rPr lang="en-AU" dirty="0"/>
              <a:t>Provision of NRT</a:t>
            </a:r>
          </a:p>
        </p:txBody>
      </p:sp>
      <p:sp>
        <p:nvSpPr>
          <p:cNvPr id="3" name="Content Placeholder 2">
            <a:extLst>
              <a:ext uri="{FF2B5EF4-FFF2-40B4-BE49-F238E27FC236}">
                <a16:creationId xmlns:a16="http://schemas.microsoft.com/office/drawing/2014/main" id="{67110E11-6C24-6173-757A-B6496C339477}"/>
              </a:ext>
            </a:extLst>
          </p:cNvPr>
          <p:cNvSpPr>
            <a:spLocks noGrp="1"/>
          </p:cNvSpPr>
          <p:nvPr>
            <p:ph idx="1"/>
          </p:nvPr>
        </p:nvSpPr>
        <p:spPr>
          <a:xfrm>
            <a:off x="628650" y="1143000"/>
            <a:ext cx="7886700" cy="5033963"/>
          </a:xfrm>
        </p:spPr>
        <p:txBody>
          <a:bodyPr>
            <a:normAutofit/>
          </a:bodyPr>
          <a:lstStyle/>
          <a:p>
            <a:pPr marL="0" indent="0" algn="l">
              <a:buNone/>
            </a:pPr>
            <a:r>
              <a:rPr lang="en-AU" sz="2400" b="0" i="0" u="none" strike="noStrike" baseline="0" dirty="0">
                <a:solidFill>
                  <a:srgbClr val="0E1918"/>
                </a:solidFill>
              </a:rPr>
              <a:t>There are several first line options for the treatment</a:t>
            </a:r>
          </a:p>
          <a:p>
            <a:pPr marL="0" indent="0" algn="l">
              <a:buNone/>
            </a:pPr>
            <a:r>
              <a:rPr lang="en-AU" sz="2400" b="0" i="0" u="none" strike="noStrike" baseline="0" dirty="0">
                <a:solidFill>
                  <a:srgbClr val="0E1918"/>
                </a:solidFill>
              </a:rPr>
              <a:t>of nicotine dependence and smoking cessation,</a:t>
            </a:r>
          </a:p>
          <a:p>
            <a:pPr marL="0" indent="0" algn="l">
              <a:buNone/>
            </a:pPr>
            <a:r>
              <a:rPr lang="en-AU" sz="2400" b="0" i="0" u="none" strike="noStrike" baseline="0" dirty="0">
                <a:solidFill>
                  <a:srgbClr val="0E1918"/>
                </a:solidFill>
              </a:rPr>
              <a:t>whether from cigarettes or vapes. These include:</a:t>
            </a:r>
          </a:p>
          <a:p>
            <a:pPr algn="l"/>
            <a:r>
              <a:rPr lang="en-AU" sz="2800" i="0" u="none" strike="noStrike" baseline="0" dirty="0">
                <a:solidFill>
                  <a:srgbClr val="0E1918"/>
                </a:solidFill>
              </a:rPr>
              <a:t> NRT (oral NRT and/or nicotine patch) </a:t>
            </a:r>
            <a:r>
              <a:rPr lang="en-AU" sz="2800" i="1" u="none" strike="noStrike" baseline="0" dirty="0">
                <a:solidFill>
                  <a:srgbClr val="0E1918"/>
                </a:solidFill>
              </a:rPr>
              <a:t>and</a:t>
            </a:r>
          </a:p>
          <a:p>
            <a:pPr marL="0" indent="0" algn="l">
              <a:buNone/>
            </a:pPr>
            <a:r>
              <a:rPr lang="en-AU" sz="2800" i="0" u="none" strike="noStrike" baseline="0" dirty="0">
                <a:solidFill>
                  <a:srgbClr val="0E1918"/>
                </a:solidFill>
              </a:rPr>
              <a:t>behavioural interventions</a:t>
            </a:r>
          </a:p>
          <a:p>
            <a:r>
              <a:rPr lang="en-AU" sz="2800" dirty="0">
                <a:solidFill>
                  <a:srgbClr val="0E1918"/>
                </a:solidFill>
              </a:rPr>
              <a:t>Initiate oral NRT (PRN) and a patch (high strength)</a:t>
            </a:r>
          </a:p>
          <a:p>
            <a:r>
              <a:rPr lang="en-AU" sz="2800" i="0" u="none" strike="noStrike" baseline="0" dirty="0">
                <a:solidFill>
                  <a:srgbClr val="0E1918"/>
                </a:solidFill>
              </a:rPr>
              <a:t>M.O. must chart this within 24hrs</a:t>
            </a:r>
          </a:p>
          <a:p>
            <a:r>
              <a:rPr lang="en-AU" sz="2800" dirty="0">
                <a:solidFill>
                  <a:srgbClr val="0E1918"/>
                </a:solidFill>
              </a:rPr>
              <a:t>Discuss with M.O. if more NRT needed</a:t>
            </a:r>
          </a:p>
          <a:p>
            <a:r>
              <a:rPr lang="en-AU" sz="2800" dirty="0">
                <a:solidFill>
                  <a:srgbClr val="0E1918"/>
                </a:solidFill>
              </a:rPr>
              <a:t>Managing c</a:t>
            </a:r>
            <a:r>
              <a:rPr lang="en-AU" sz="2800" i="0" u="none" strike="noStrike" baseline="0" dirty="0">
                <a:solidFill>
                  <a:srgbClr val="0E1918"/>
                </a:solidFill>
              </a:rPr>
              <a:t>ravings are the guiding principle</a:t>
            </a:r>
          </a:p>
          <a:p>
            <a:endParaRPr lang="en-AU" dirty="0"/>
          </a:p>
        </p:txBody>
      </p:sp>
    </p:spTree>
    <p:extLst>
      <p:ext uri="{BB962C8B-B14F-4D97-AF65-F5344CB8AC3E}">
        <p14:creationId xmlns:p14="http://schemas.microsoft.com/office/powerpoint/2010/main" val="1204825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4E602-1625-018D-D47B-A8D577C74D36}"/>
              </a:ext>
            </a:extLst>
          </p:cNvPr>
          <p:cNvSpPr>
            <a:spLocks noGrp="1"/>
          </p:cNvSpPr>
          <p:nvPr>
            <p:ph type="title"/>
          </p:nvPr>
        </p:nvSpPr>
        <p:spPr>
          <a:xfrm>
            <a:off x="628650" y="365127"/>
            <a:ext cx="7886700" cy="605630"/>
          </a:xfrm>
        </p:spPr>
        <p:txBody>
          <a:bodyPr>
            <a:normAutofit fontScale="90000"/>
          </a:bodyPr>
          <a:lstStyle/>
          <a:p>
            <a:r>
              <a:rPr lang="en-AU" dirty="0">
                <a:latin typeface="Arial"/>
                <a:cs typeface="Arial"/>
              </a:rPr>
              <a:t>NRT Dose recommendations for patients with moderate dependence</a:t>
            </a:r>
          </a:p>
        </p:txBody>
      </p:sp>
      <p:pic>
        <p:nvPicPr>
          <p:cNvPr id="5" name="Content Placeholder 4">
            <a:extLst>
              <a:ext uri="{FF2B5EF4-FFF2-40B4-BE49-F238E27FC236}">
                <a16:creationId xmlns:a16="http://schemas.microsoft.com/office/drawing/2014/main" id="{3786A1BC-92A1-6455-5A16-0B8405B221F7}"/>
              </a:ext>
            </a:extLst>
          </p:cNvPr>
          <p:cNvPicPr>
            <a:picLocks noGrp="1" noChangeAspect="1"/>
          </p:cNvPicPr>
          <p:nvPr>
            <p:ph idx="1"/>
          </p:nvPr>
        </p:nvPicPr>
        <p:blipFill>
          <a:blip r:embed="rId2"/>
          <a:stretch>
            <a:fillRect/>
          </a:stretch>
        </p:blipFill>
        <p:spPr>
          <a:xfrm>
            <a:off x="228600" y="1295400"/>
            <a:ext cx="8610600" cy="4591844"/>
          </a:xfrm>
          <a:prstGeom prst="rect">
            <a:avLst/>
          </a:prstGeom>
        </p:spPr>
      </p:pic>
    </p:spTree>
    <p:extLst>
      <p:ext uri="{BB962C8B-B14F-4D97-AF65-F5344CB8AC3E}">
        <p14:creationId xmlns:p14="http://schemas.microsoft.com/office/powerpoint/2010/main" val="26092924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3ACB8-E859-87EC-A1C7-AD54BEA48DA6}"/>
              </a:ext>
            </a:extLst>
          </p:cNvPr>
          <p:cNvSpPr>
            <a:spLocks noGrp="1"/>
          </p:cNvSpPr>
          <p:nvPr>
            <p:ph type="title"/>
          </p:nvPr>
        </p:nvSpPr>
        <p:spPr>
          <a:xfrm>
            <a:off x="628650" y="365127"/>
            <a:ext cx="7886700" cy="854074"/>
          </a:xfrm>
        </p:spPr>
        <p:txBody>
          <a:bodyPr>
            <a:normAutofit fontScale="90000"/>
          </a:bodyPr>
          <a:lstStyle/>
          <a:p>
            <a:r>
              <a:rPr lang="en-AU" dirty="0">
                <a:latin typeface="Arial"/>
                <a:cs typeface="Arial"/>
              </a:rPr>
              <a:t>NRT Dose recommendations for patients with high dependence</a:t>
            </a:r>
          </a:p>
        </p:txBody>
      </p:sp>
      <p:pic>
        <p:nvPicPr>
          <p:cNvPr id="5" name="Content Placeholder 4">
            <a:extLst>
              <a:ext uri="{FF2B5EF4-FFF2-40B4-BE49-F238E27FC236}">
                <a16:creationId xmlns:a16="http://schemas.microsoft.com/office/drawing/2014/main" id="{97F72F14-3AFE-ECA4-3A72-0F478581BC13}"/>
              </a:ext>
            </a:extLst>
          </p:cNvPr>
          <p:cNvPicPr>
            <a:picLocks noGrp="1" noChangeAspect="1"/>
          </p:cNvPicPr>
          <p:nvPr>
            <p:ph idx="1"/>
          </p:nvPr>
        </p:nvPicPr>
        <p:blipFill>
          <a:blip r:embed="rId2"/>
          <a:stretch>
            <a:fillRect/>
          </a:stretch>
        </p:blipFill>
        <p:spPr>
          <a:xfrm>
            <a:off x="152400" y="1219200"/>
            <a:ext cx="8762999" cy="5181599"/>
          </a:xfrm>
          <a:prstGeom prst="rect">
            <a:avLst/>
          </a:prstGeom>
        </p:spPr>
      </p:pic>
    </p:spTree>
    <p:extLst>
      <p:ext uri="{BB962C8B-B14F-4D97-AF65-F5344CB8AC3E}">
        <p14:creationId xmlns:p14="http://schemas.microsoft.com/office/powerpoint/2010/main" val="1249835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97771-CBE8-5B34-B43F-9CC724AA768B}"/>
              </a:ext>
            </a:extLst>
          </p:cNvPr>
          <p:cNvSpPr>
            <a:spLocks noGrp="1"/>
          </p:cNvSpPr>
          <p:nvPr>
            <p:ph type="title"/>
          </p:nvPr>
        </p:nvSpPr>
        <p:spPr/>
        <p:txBody>
          <a:bodyPr/>
          <a:lstStyle/>
          <a:p>
            <a:r>
              <a:rPr lang="en-AU" dirty="0"/>
              <a:t>Provision of NRT- longer stay patients</a:t>
            </a:r>
          </a:p>
        </p:txBody>
      </p:sp>
      <p:sp>
        <p:nvSpPr>
          <p:cNvPr id="3" name="Content Placeholder 2">
            <a:extLst>
              <a:ext uri="{FF2B5EF4-FFF2-40B4-BE49-F238E27FC236}">
                <a16:creationId xmlns:a16="http://schemas.microsoft.com/office/drawing/2014/main" id="{725720C9-1909-12F2-0406-D5C952E1EF8F}"/>
              </a:ext>
            </a:extLst>
          </p:cNvPr>
          <p:cNvSpPr>
            <a:spLocks noGrp="1"/>
          </p:cNvSpPr>
          <p:nvPr>
            <p:ph idx="1"/>
          </p:nvPr>
        </p:nvSpPr>
        <p:spPr/>
        <p:txBody>
          <a:bodyPr/>
          <a:lstStyle/>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Varenicline </a:t>
            </a:r>
            <a:r>
              <a:rPr kumimoji="0" lang="en-AU" sz="2400" b="0" i="1"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and </a:t>
            </a: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behavioural interventions </a:t>
            </a:r>
            <a:r>
              <a:rPr kumimoji="0" lang="en-AU" sz="2400" b="0" i="1"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and </a:t>
            </a: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oral</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NRT if required for cue-driven cravings</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endParaRP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 Bupropion </a:t>
            </a:r>
            <a:r>
              <a:rPr kumimoji="0" lang="en-AU" sz="2400" b="0" i="1"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and </a:t>
            </a: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behavioural interventions </a:t>
            </a:r>
            <a:r>
              <a:rPr kumimoji="0" lang="en-AU" sz="2400" b="0" i="1"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and </a:t>
            </a: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oral</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NRT if required for cue-driven cravings</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lang="en-AU" sz="2400" dirty="0">
              <a:solidFill>
                <a:srgbClr val="0E1918"/>
              </a:solidFill>
            </a:endParaRP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AU" sz="2400" b="0" i="0" u="none" strike="noStrike" kern="1200" cap="none" spc="0" normalizeH="0" baseline="0" noProof="0" dirty="0">
                <a:ln>
                  <a:noFill/>
                </a:ln>
                <a:solidFill>
                  <a:srgbClr val="0E1918"/>
                </a:solidFill>
                <a:effectLst/>
                <a:uLnTx/>
                <a:uFillTx/>
                <a:latin typeface="Arial" panose="020B0604020202020204" pitchFamily="34" charset="0"/>
                <a:ea typeface="+mn-ea"/>
                <a:cs typeface="Arial" panose="020B0604020202020204" pitchFamily="34" charset="0"/>
              </a:rPr>
              <a:t>Both of these medications take a week or so to take effect</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AU" sz="2400" dirty="0">
                <a:solidFill>
                  <a:srgbClr val="0E1918"/>
                </a:solidFill>
              </a:rPr>
              <a:t>Both of these medications need a prescription (PBS)</a:t>
            </a:r>
            <a:endParaRPr kumimoji="0" lang="en-AU" sz="2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endParaRPr lang="en-AU" dirty="0"/>
          </a:p>
        </p:txBody>
      </p:sp>
    </p:spTree>
    <p:extLst>
      <p:ext uri="{BB962C8B-B14F-4D97-AF65-F5344CB8AC3E}">
        <p14:creationId xmlns:p14="http://schemas.microsoft.com/office/powerpoint/2010/main" val="27994268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27100" y="1256323"/>
            <a:ext cx="6864300" cy="4858381"/>
          </a:xfrm>
          <a:prstGeom prst="rect">
            <a:avLst/>
          </a:prstGeom>
        </p:spPr>
        <p:txBody>
          <a:bodyPr vert="horz" wrap="square" lIns="0" tIns="13335" rIns="0" bIns="0" rtlCol="0">
            <a:spAutoFit/>
          </a:bodyPr>
          <a:lstStyle/>
          <a:p>
            <a:pPr marL="115570" indent="-103505">
              <a:lnSpc>
                <a:spcPct val="100000"/>
              </a:lnSpc>
              <a:spcBef>
                <a:spcPts val="105"/>
              </a:spcBef>
              <a:buSzPct val="95652"/>
              <a:buFont typeface="Arial MT"/>
              <a:buChar char="•"/>
              <a:tabLst>
                <a:tab pos="116205" algn="l"/>
              </a:tabLst>
            </a:pPr>
            <a:r>
              <a:rPr sz="2300" b="1" dirty="0">
                <a:latin typeface="Arial"/>
                <a:cs typeface="Arial"/>
              </a:rPr>
              <a:t>Slow</a:t>
            </a:r>
            <a:r>
              <a:rPr sz="2300" b="1" spc="-20" dirty="0">
                <a:latin typeface="Arial"/>
                <a:cs typeface="Arial"/>
              </a:rPr>
              <a:t> </a:t>
            </a:r>
            <a:r>
              <a:rPr sz="2300" b="1" dirty="0">
                <a:latin typeface="Arial"/>
                <a:cs typeface="Arial"/>
              </a:rPr>
              <a:t>skin</a:t>
            </a:r>
            <a:r>
              <a:rPr sz="2300" b="1" spc="-35" dirty="0">
                <a:latin typeface="Arial"/>
                <a:cs typeface="Arial"/>
              </a:rPr>
              <a:t> </a:t>
            </a:r>
            <a:r>
              <a:rPr sz="2300" b="1" dirty="0">
                <a:latin typeface="Arial"/>
                <a:cs typeface="Arial"/>
              </a:rPr>
              <a:t>absorption:</a:t>
            </a:r>
            <a:r>
              <a:rPr sz="2300" b="1" spc="-20" dirty="0">
                <a:latin typeface="Arial"/>
                <a:cs typeface="Arial"/>
              </a:rPr>
              <a:t> </a:t>
            </a:r>
            <a:r>
              <a:rPr sz="2300" dirty="0">
                <a:latin typeface="Arial MT"/>
                <a:cs typeface="Arial MT"/>
              </a:rPr>
              <a:t>takes</a:t>
            </a:r>
            <a:r>
              <a:rPr sz="2300" spc="-45" dirty="0">
                <a:latin typeface="Arial MT"/>
                <a:cs typeface="Arial MT"/>
              </a:rPr>
              <a:t> </a:t>
            </a:r>
            <a:r>
              <a:rPr lang="en-AU" sz="2300" spc="-5" dirty="0">
                <a:latin typeface="Arial MT"/>
                <a:cs typeface="Arial MT"/>
              </a:rPr>
              <a:t>2</a:t>
            </a:r>
            <a:r>
              <a:rPr sz="2300" spc="-5" dirty="0">
                <a:latin typeface="Arial MT"/>
                <a:cs typeface="Arial MT"/>
              </a:rPr>
              <a:t>-</a:t>
            </a:r>
            <a:r>
              <a:rPr sz="2300" spc="-20" dirty="0">
                <a:latin typeface="Arial MT"/>
                <a:cs typeface="Arial MT"/>
              </a:rPr>
              <a:t> </a:t>
            </a:r>
            <a:r>
              <a:rPr sz="2300" dirty="0">
                <a:latin typeface="Arial MT"/>
                <a:cs typeface="Arial MT"/>
              </a:rPr>
              <a:t>6</a:t>
            </a:r>
            <a:r>
              <a:rPr sz="2300" spc="-20" dirty="0">
                <a:latin typeface="Arial MT"/>
                <a:cs typeface="Arial MT"/>
              </a:rPr>
              <a:t> </a:t>
            </a:r>
            <a:r>
              <a:rPr sz="2300" dirty="0">
                <a:latin typeface="Arial MT"/>
                <a:cs typeface="Arial MT"/>
              </a:rPr>
              <a:t>hours</a:t>
            </a:r>
            <a:r>
              <a:rPr sz="2300" spc="-35" dirty="0">
                <a:latin typeface="Arial MT"/>
                <a:cs typeface="Arial MT"/>
              </a:rPr>
              <a:t> </a:t>
            </a:r>
            <a:r>
              <a:rPr sz="2300" dirty="0">
                <a:latin typeface="Arial MT"/>
                <a:cs typeface="Arial MT"/>
              </a:rPr>
              <a:t>to</a:t>
            </a:r>
          </a:p>
          <a:p>
            <a:pPr marL="12700">
              <a:lnSpc>
                <a:spcPct val="100000"/>
              </a:lnSpc>
            </a:pPr>
            <a:r>
              <a:rPr sz="2300" dirty="0">
                <a:latin typeface="Arial MT"/>
                <a:cs typeface="Arial MT"/>
              </a:rPr>
              <a:t>reach</a:t>
            </a:r>
            <a:r>
              <a:rPr sz="2300" spc="-70" dirty="0">
                <a:latin typeface="Arial MT"/>
                <a:cs typeface="Arial MT"/>
              </a:rPr>
              <a:t> </a:t>
            </a:r>
            <a:r>
              <a:rPr sz="2300" dirty="0">
                <a:latin typeface="Arial MT"/>
                <a:cs typeface="Arial MT"/>
              </a:rPr>
              <a:t>maximum</a:t>
            </a:r>
          </a:p>
          <a:p>
            <a:pPr>
              <a:lnSpc>
                <a:spcPct val="100000"/>
              </a:lnSpc>
            </a:pPr>
            <a:endParaRPr sz="2700" dirty="0">
              <a:latin typeface="Arial MT"/>
              <a:cs typeface="Arial MT"/>
            </a:endParaRPr>
          </a:p>
          <a:p>
            <a:pPr marL="115570" indent="-103505">
              <a:lnSpc>
                <a:spcPct val="100000"/>
              </a:lnSpc>
              <a:spcBef>
                <a:spcPts val="5"/>
              </a:spcBef>
              <a:buSzPct val="95652"/>
              <a:buFont typeface="Arial MT"/>
              <a:buChar char="•"/>
              <a:tabLst>
                <a:tab pos="116205" algn="l"/>
              </a:tabLst>
            </a:pPr>
            <a:r>
              <a:rPr sz="2300" b="1" dirty="0">
                <a:latin typeface="Arial"/>
                <a:cs typeface="Arial"/>
              </a:rPr>
              <a:t>Possibly</a:t>
            </a:r>
            <a:r>
              <a:rPr sz="2300" b="1" spc="-40" dirty="0">
                <a:latin typeface="Arial"/>
                <a:cs typeface="Arial"/>
              </a:rPr>
              <a:t> </a:t>
            </a:r>
            <a:r>
              <a:rPr sz="2300" b="1" dirty="0">
                <a:latin typeface="Arial"/>
                <a:cs typeface="Arial"/>
              </a:rPr>
              <a:t>apply</a:t>
            </a:r>
            <a:r>
              <a:rPr sz="2300" b="1" spc="-35" dirty="0">
                <a:latin typeface="Arial"/>
                <a:cs typeface="Arial"/>
              </a:rPr>
              <a:t> </a:t>
            </a:r>
            <a:r>
              <a:rPr sz="2300" b="1" dirty="0">
                <a:latin typeface="Arial"/>
                <a:cs typeface="Arial"/>
              </a:rPr>
              <a:t>at</a:t>
            </a:r>
            <a:r>
              <a:rPr sz="2300" b="1" spc="-20" dirty="0">
                <a:latin typeface="Arial"/>
                <a:cs typeface="Arial"/>
              </a:rPr>
              <a:t> </a:t>
            </a:r>
            <a:r>
              <a:rPr sz="2300" b="1" spc="-5" dirty="0">
                <a:latin typeface="Arial"/>
                <a:cs typeface="Arial"/>
              </a:rPr>
              <a:t>night:</a:t>
            </a:r>
            <a:r>
              <a:rPr sz="2300" b="1" spc="-20" dirty="0">
                <a:latin typeface="Arial"/>
                <a:cs typeface="Arial"/>
              </a:rPr>
              <a:t> </a:t>
            </a:r>
            <a:r>
              <a:rPr sz="2300" dirty="0">
                <a:latin typeface="Arial MT"/>
                <a:cs typeface="Arial MT"/>
              </a:rPr>
              <a:t>for</a:t>
            </a:r>
            <a:r>
              <a:rPr sz="2300" spc="-25" dirty="0">
                <a:latin typeface="Arial MT"/>
                <a:cs typeface="Arial MT"/>
              </a:rPr>
              <a:t> </a:t>
            </a:r>
            <a:r>
              <a:rPr sz="2300" dirty="0">
                <a:latin typeface="Arial MT"/>
                <a:cs typeface="Arial MT"/>
              </a:rPr>
              <a:t>those</a:t>
            </a:r>
            <a:r>
              <a:rPr sz="2300" spc="-30" dirty="0">
                <a:latin typeface="Arial MT"/>
                <a:cs typeface="Arial MT"/>
              </a:rPr>
              <a:t> </a:t>
            </a:r>
            <a:r>
              <a:rPr sz="2300" dirty="0">
                <a:latin typeface="Arial MT"/>
                <a:cs typeface="Arial MT"/>
              </a:rPr>
              <a:t>who</a:t>
            </a:r>
            <a:r>
              <a:rPr sz="2300" spc="-30" dirty="0">
                <a:latin typeface="Arial MT"/>
                <a:cs typeface="Arial MT"/>
              </a:rPr>
              <a:t> </a:t>
            </a:r>
            <a:r>
              <a:rPr sz="2300" dirty="0">
                <a:latin typeface="Arial MT"/>
                <a:cs typeface="Arial MT"/>
              </a:rPr>
              <a:t>smoke</a:t>
            </a:r>
          </a:p>
          <a:p>
            <a:pPr marL="12700">
              <a:lnSpc>
                <a:spcPct val="100000"/>
              </a:lnSpc>
            </a:pPr>
            <a:r>
              <a:rPr sz="2300" dirty="0">
                <a:latin typeface="Arial MT"/>
                <a:cs typeface="Arial MT"/>
              </a:rPr>
              <a:t>&lt;</a:t>
            </a:r>
            <a:r>
              <a:rPr sz="2300" spc="-20" dirty="0">
                <a:latin typeface="Arial MT"/>
                <a:cs typeface="Arial MT"/>
              </a:rPr>
              <a:t> </a:t>
            </a:r>
            <a:r>
              <a:rPr sz="2300" dirty="0">
                <a:latin typeface="Arial MT"/>
                <a:cs typeface="Arial MT"/>
              </a:rPr>
              <a:t>30mins</a:t>
            </a:r>
            <a:r>
              <a:rPr sz="2300" spc="-60" dirty="0">
                <a:latin typeface="Arial MT"/>
                <a:cs typeface="Arial MT"/>
              </a:rPr>
              <a:t> </a:t>
            </a:r>
            <a:r>
              <a:rPr sz="2300" dirty="0">
                <a:latin typeface="Arial MT"/>
                <a:cs typeface="Arial MT"/>
              </a:rPr>
              <a:t>of</a:t>
            </a:r>
            <a:r>
              <a:rPr sz="2300" spc="-15" dirty="0">
                <a:latin typeface="Arial MT"/>
                <a:cs typeface="Arial MT"/>
              </a:rPr>
              <a:t> </a:t>
            </a:r>
            <a:r>
              <a:rPr sz="2300" dirty="0">
                <a:latin typeface="Arial MT"/>
                <a:cs typeface="Arial MT"/>
              </a:rPr>
              <a:t>waking</a:t>
            </a:r>
          </a:p>
          <a:p>
            <a:pPr>
              <a:lnSpc>
                <a:spcPct val="100000"/>
              </a:lnSpc>
              <a:spcBef>
                <a:spcPts val="50"/>
              </a:spcBef>
            </a:pPr>
            <a:endParaRPr sz="2650" dirty="0">
              <a:latin typeface="Arial MT"/>
              <a:cs typeface="Arial MT"/>
            </a:endParaRPr>
          </a:p>
          <a:p>
            <a:pPr marL="115570" indent="-103505">
              <a:lnSpc>
                <a:spcPct val="100000"/>
              </a:lnSpc>
              <a:buSzPct val="95652"/>
              <a:buChar char="•"/>
              <a:tabLst>
                <a:tab pos="116205" algn="l"/>
              </a:tabLst>
            </a:pPr>
            <a:r>
              <a:rPr sz="2300" dirty="0">
                <a:latin typeface="Arial MT"/>
                <a:cs typeface="Arial MT"/>
              </a:rPr>
              <a:t>Apply</a:t>
            </a:r>
            <a:r>
              <a:rPr sz="2300" spc="-35" dirty="0">
                <a:latin typeface="Arial MT"/>
                <a:cs typeface="Arial MT"/>
              </a:rPr>
              <a:t> </a:t>
            </a:r>
            <a:r>
              <a:rPr sz="2300" dirty="0">
                <a:latin typeface="Arial MT"/>
                <a:cs typeface="Arial MT"/>
              </a:rPr>
              <a:t>to</a:t>
            </a:r>
            <a:r>
              <a:rPr sz="2300" spc="-5" dirty="0">
                <a:latin typeface="Arial MT"/>
                <a:cs typeface="Arial MT"/>
              </a:rPr>
              <a:t> </a:t>
            </a:r>
            <a:r>
              <a:rPr sz="2300" dirty="0">
                <a:latin typeface="Arial MT"/>
                <a:cs typeface="Arial MT"/>
              </a:rPr>
              <a:t>clean,</a:t>
            </a:r>
            <a:r>
              <a:rPr sz="2300" spc="-50" dirty="0">
                <a:latin typeface="Arial MT"/>
                <a:cs typeface="Arial MT"/>
              </a:rPr>
              <a:t> </a:t>
            </a:r>
            <a:r>
              <a:rPr sz="2300" dirty="0">
                <a:latin typeface="Arial MT"/>
                <a:cs typeface="Arial MT"/>
              </a:rPr>
              <a:t>hairless</a:t>
            </a:r>
            <a:r>
              <a:rPr sz="2300" spc="-45" dirty="0">
                <a:latin typeface="Arial MT"/>
                <a:cs typeface="Arial MT"/>
              </a:rPr>
              <a:t> </a:t>
            </a:r>
            <a:r>
              <a:rPr sz="2300" dirty="0">
                <a:latin typeface="Arial MT"/>
                <a:cs typeface="Arial MT"/>
              </a:rPr>
              <a:t>skin</a:t>
            </a:r>
            <a:r>
              <a:rPr sz="2300" spc="-10" dirty="0">
                <a:latin typeface="Arial MT"/>
                <a:cs typeface="Arial MT"/>
              </a:rPr>
              <a:t> </a:t>
            </a:r>
            <a:r>
              <a:rPr sz="2300" dirty="0">
                <a:latin typeface="Arial MT"/>
                <a:cs typeface="Arial MT"/>
              </a:rPr>
              <a:t>on</a:t>
            </a:r>
            <a:r>
              <a:rPr sz="2300" spc="-30" dirty="0">
                <a:latin typeface="Arial MT"/>
                <a:cs typeface="Arial MT"/>
              </a:rPr>
              <a:t> </a:t>
            </a:r>
            <a:r>
              <a:rPr sz="2300" dirty="0">
                <a:latin typeface="Arial MT"/>
                <a:cs typeface="Arial MT"/>
              </a:rPr>
              <a:t>body</a:t>
            </a:r>
          </a:p>
          <a:p>
            <a:pPr>
              <a:lnSpc>
                <a:spcPct val="100000"/>
              </a:lnSpc>
              <a:spcBef>
                <a:spcPts val="45"/>
              </a:spcBef>
              <a:buFont typeface="Arial MT"/>
              <a:buChar char="•"/>
            </a:pPr>
            <a:endParaRPr sz="2650" dirty="0">
              <a:latin typeface="Arial MT"/>
              <a:cs typeface="Arial MT"/>
            </a:endParaRPr>
          </a:p>
          <a:p>
            <a:pPr marL="115570" indent="-103505">
              <a:lnSpc>
                <a:spcPct val="100000"/>
              </a:lnSpc>
              <a:buSzPct val="95652"/>
              <a:buFont typeface="Arial MT"/>
              <a:buChar char="•"/>
              <a:tabLst>
                <a:tab pos="116205" algn="l"/>
              </a:tabLst>
            </a:pPr>
            <a:r>
              <a:rPr sz="2300" b="1" dirty="0">
                <a:latin typeface="Arial"/>
                <a:cs typeface="Arial"/>
              </a:rPr>
              <a:t>Rotate</a:t>
            </a:r>
            <a:r>
              <a:rPr sz="2300" b="1" spc="-45" dirty="0">
                <a:latin typeface="Arial"/>
                <a:cs typeface="Arial"/>
              </a:rPr>
              <a:t> </a:t>
            </a:r>
            <a:r>
              <a:rPr sz="2300" b="1" dirty="0">
                <a:latin typeface="Arial"/>
                <a:cs typeface="Arial"/>
              </a:rPr>
              <a:t>patch</a:t>
            </a:r>
            <a:r>
              <a:rPr sz="2300" b="1" spc="-50" dirty="0">
                <a:latin typeface="Arial"/>
                <a:cs typeface="Arial"/>
              </a:rPr>
              <a:t> </a:t>
            </a:r>
            <a:r>
              <a:rPr sz="2300" b="1" dirty="0">
                <a:latin typeface="Arial"/>
                <a:cs typeface="Arial"/>
              </a:rPr>
              <a:t>around</a:t>
            </a:r>
            <a:r>
              <a:rPr sz="2300" b="1" spc="-35" dirty="0">
                <a:latin typeface="Arial"/>
                <a:cs typeface="Arial"/>
              </a:rPr>
              <a:t> </a:t>
            </a:r>
            <a:r>
              <a:rPr sz="2300" b="1" spc="-10" dirty="0">
                <a:latin typeface="Arial"/>
                <a:cs typeface="Arial"/>
              </a:rPr>
              <a:t>body:</a:t>
            </a:r>
            <a:r>
              <a:rPr sz="2300" b="1" spc="15" dirty="0">
                <a:latin typeface="Arial"/>
                <a:cs typeface="Arial"/>
              </a:rPr>
              <a:t> </a:t>
            </a:r>
            <a:r>
              <a:rPr sz="2300" dirty="0">
                <a:latin typeface="Arial MT"/>
                <a:cs typeface="Arial MT"/>
              </a:rPr>
              <a:t>to</a:t>
            </a:r>
            <a:r>
              <a:rPr sz="2300" spc="-10" dirty="0">
                <a:latin typeface="Arial MT"/>
                <a:cs typeface="Arial MT"/>
              </a:rPr>
              <a:t> </a:t>
            </a:r>
            <a:r>
              <a:rPr sz="2300" spc="-5" dirty="0">
                <a:latin typeface="Arial MT"/>
                <a:cs typeface="Arial MT"/>
              </a:rPr>
              <a:t>avoid</a:t>
            </a:r>
            <a:r>
              <a:rPr sz="2300" spc="-25" dirty="0">
                <a:latin typeface="Arial MT"/>
                <a:cs typeface="Arial MT"/>
              </a:rPr>
              <a:t> </a:t>
            </a:r>
            <a:r>
              <a:rPr sz="2300" dirty="0">
                <a:latin typeface="Arial MT"/>
                <a:cs typeface="Arial MT"/>
              </a:rPr>
              <a:t>skin</a:t>
            </a:r>
          </a:p>
          <a:p>
            <a:pPr marL="12700">
              <a:lnSpc>
                <a:spcPct val="100000"/>
              </a:lnSpc>
              <a:spcBef>
                <a:spcPts val="5"/>
              </a:spcBef>
            </a:pPr>
            <a:r>
              <a:rPr sz="2300" spc="-5" dirty="0">
                <a:latin typeface="Arial MT"/>
                <a:cs typeface="Arial MT"/>
              </a:rPr>
              <a:t>irritation,</a:t>
            </a:r>
            <a:r>
              <a:rPr sz="2300" spc="-50" dirty="0">
                <a:latin typeface="Arial MT"/>
                <a:cs typeface="Arial MT"/>
              </a:rPr>
              <a:t> </a:t>
            </a:r>
            <a:r>
              <a:rPr sz="2300" dirty="0">
                <a:latin typeface="Arial MT"/>
                <a:cs typeface="Arial MT"/>
              </a:rPr>
              <a:t>doesn’t</a:t>
            </a:r>
            <a:r>
              <a:rPr sz="2300" spc="-45" dirty="0">
                <a:latin typeface="Arial MT"/>
                <a:cs typeface="Arial MT"/>
              </a:rPr>
              <a:t> </a:t>
            </a:r>
            <a:r>
              <a:rPr sz="2300" spc="-5" dirty="0">
                <a:latin typeface="Arial MT"/>
                <a:cs typeface="Arial MT"/>
              </a:rPr>
              <a:t>have</a:t>
            </a:r>
            <a:r>
              <a:rPr sz="2300" spc="-20" dirty="0">
                <a:latin typeface="Arial MT"/>
                <a:cs typeface="Arial MT"/>
              </a:rPr>
              <a:t> </a:t>
            </a:r>
            <a:r>
              <a:rPr sz="2300" dirty="0">
                <a:latin typeface="Arial MT"/>
                <a:cs typeface="Arial MT"/>
              </a:rPr>
              <a:t>to</a:t>
            </a:r>
            <a:r>
              <a:rPr sz="2300" spc="-25" dirty="0">
                <a:latin typeface="Arial MT"/>
                <a:cs typeface="Arial MT"/>
              </a:rPr>
              <a:t> </a:t>
            </a:r>
            <a:r>
              <a:rPr sz="2300" spc="-5" dirty="0">
                <a:latin typeface="Arial MT"/>
                <a:cs typeface="Arial MT"/>
              </a:rPr>
              <a:t>be</a:t>
            </a:r>
            <a:r>
              <a:rPr sz="2300" spc="-15" dirty="0">
                <a:latin typeface="Arial MT"/>
                <a:cs typeface="Arial MT"/>
              </a:rPr>
              <a:t> </a:t>
            </a:r>
            <a:r>
              <a:rPr sz="2300" dirty="0">
                <a:latin typeface="Arial MT"/>
                <a:cs typeface="Arial MT"/>
              </a:rPr>
              <a:t>upper</a:t>
            </a:r>
            <a:r>
              <a:rPr sz="2300" spc="-40" dirty="0">
                <a:latin typeface="Arial MT"/>
                <a:cs typeface="Arial MT"/>
              </a:rPr>
              <a:t> </a:t>
            </a:r>
            <a:r>
              <a:rPr sz="2300" dirty="0">
                <a:latin typeface="Arial MT"/>
                <a:cs typeface="Arial MT"/>
              </a:rPr>
              <a:t>body</a:t>
            </a:r>
          </a:p>
          <a:p>
            <a:pPr>
              <a:lnSpc>
                <a:spcPct val="100000"/>
              </a:lnSpc>
            </a:pPr>
            <a:endParaRPr sz="2700" dirty="0">
              <a:latin typeface="Arial MT"/>
              <a:cs typeface="Arial MT"/>
            </a:endParaRPr>
          </a:p>
          <a:p>
            <a:pPr marL="12700" marR="5080">
              <a:lnSpc>
                <a:spcPct val="100000"/>
              </a:lnSpc>
              <a:spcBef>
                <a:spcPts val="5"/>
              </a:spcBef>
              <a:buSzPct val="95652"/>
              <a:buFont typeface="Arial MT"/>
              <a:buChar char="•"/>
              <a:tabLst>
                <a:tab pos="116205" algn="l"/>
              </a:tabLst>
            </a:pPr>
            <a:r>
              <a:rPr sz="2300" b="1" dirty="0">
                <a:latin typeface="Arial"/>
                <a:cs typeface="Arial"/>
              </a:rPr>
              <a:t>If person has vivid dreams/nightmares</a:t>
            </a:r>
            <a:r>
              <a:rPr sz="2300" dirty="0">
                <a:latin typeface="Arial MT"/>
                <a:cs typeface="Arial MT"/>
              </a:rPr>
              <a:t>: apply</a:t>
            </a:r>
            <a:r>
              <a:rPr sz="2300" spc="-45" dirty="0">
                <a:latin typeface="Arial MT"/>
                <a:cs typeface="Arial MT"/>
              </a:rPr>
              <a:t> </a:t>
            </a:r>
            <a:r>
              <a:rPr sz="2300" dirty="0">
                <a:latin typeface="Arial MT"/>
                <a:cs typeface="Arial MT"/>
              </a:rPr>
              <a:t>in</a:t>
            </a:r>
            <a:r>
              <a:rPr sz="2300" spc="-10" dirty="0">
                <a:latin typeface="Arial MT"/>
                <a:cs typeface="Arial MT"/>
              </a:rPr>
              <a:t> </a:t>
            </a:r>
            <a:r>
              <a:rPr sz="2300" dirty="0">
                <a:latin typeface="Arial MT"/>
                <a:cs typeface="Arial MT"/>
              </a:rPr>
              <a:t>morning</a:t>
            </a:r>
            <a:r>
              <a:rPr sz="2300" spc="-55" dirty="0">
                <a:latin typeface="Arial MT"/>
                <a:cs typeface="Arial MT"/>
              </a:rPr>
              <a:t> </a:t>
            </a:r>
            <a:r>
              <a:rPr sz="2300" dirty="0">
                <a:latin typeface="Arial MT"/>
                <a:cs typeface="Arial MT"/>
              </a:rPr>
              <a:t>&amp; use</a:t>
            </a:r>
            <a:r>
              <a:rPr sz="2300" spc="-25" dirty="0">
                <a:latin typeface="Arial MT"/>
                <a:cs typeface="Arial MT"/>
              </a:rPr>
              <a:t> </a:t>
            </a:r>
            <a:r>
              <a:rPr sz="2300" dirty="0">
                <a:latin typeface="Arial MT"/>
                <a:cs typeface="Arial MT"/>
              </a:rPr>
              <a:t>faster</a:t>
            </a:r>
            <a:r>
              <a:rPr sz="2300" spc="-35" dirty="0">
                <a:latin typeface="Arial MT"/>
                <a:cs typeface="Arial MT"/>
              </a:rPr>
              <a:t> </a:t>
            </a:r>
            <a:r>
              <a:rPr sz="2300" dirty="0">
                <a:latin typeface="Arial MT"/>
                <a:cs typeface="Arial MT"/>
              </a:rPr>
              <a:t>acting</a:t>
            </a:r>
            <a:r>
              <a:rPr sz="2300" spc="-20" dirty="0">
                <a:latin typeface="Arial MT"/>
                <a:cs typeface="Arial MT"/>
              </a:rPr>
              <a:t> </a:t>
            </a:r>
            <a:r>
              <a:rPr sz="2300" dirty="0">
                <a:latin typeface="Arial MT"/>
                <a:cs typeface="Arial MT"/>
              </a:rPr>
              <a:t>oral</a:t>
            </a:r>
            <a:r>
              <a:rPr sz="2300" spc="-25" dirty="0">
                <a:latin typeface="Arial MT"/>
                <a:cs typeface="Arial MT"/>
              </a:rPr>
              <a:t> </a:t>
            </a:r>
            <a:r>
              <a:rPr sz="2300" dirty="0">
                <a:latin typeface="Arial MT"/>
                <a:cs typeface="Arial MT"/>
              </a:rPr>
              <a:t>NRT.</a:t>
            </a:r>
          </a:p>
        </p:txBody>
      </p:sp>
      <p:pic>
        <p:nvPicPr>
          <p:cNvPr id="3" name="object 3"/>
          <p:cNvPicPr/>
          <p:nvPr/>
        </p:nvPicPr>
        <p:blipFill>
          <a:blip r:embed="rId2" cstate="print"/>
          <a:stretch>
            <a:fillRect/>
          </a:stretch>
        </p:blipFill>
        <p:spPr>
          <a:xfrm>
            <a:off x="6248400" y="2971800"/>
            <a:ext cx="2612135" cy="1956816"/>
          </a:xfrm>
          <a:prstGeom prst="rect">
            <a:avLst/>
          </a:prstGeom>
        </p:spPr>
      </p:pic>
      <p:sp>
        <p:nvSpPr>
          <p:cNvPr id="4" name="object 4"/>
          <p:cNvSpPr txBox="1">
            <a:spLocks noGrp="1"/>
          </p:cNvSpPr>
          <p:nvPr>
            <p:ph type="title"/>
          </p:nvPr>
        </p:nvSpPr>
        <p:spPr>
          <a:xfrm>
            <a:off x="527100" y="493102"/>
            <a:ext cx="2520900" cy="520014"/>
          </a:xfrm>
          <a:prstGeom prst="rect">
            <a:avLst/>
          </a:prstGeom>
        </p:spPr>
        <p:txBody>
          <a:bodyPr vert="horz" wrap="square" lIns="0" tIns="12065" rIns="0" bIns="0" rtlCol="0">
            <a:spAutoFit/>
          </a:bodyPr>
          <a:lstStyle/>
          <a:p>
            <a:pPr marL="12700">
              <a:lnSpc>
                <a:spcPct val="100000"/>
              </a:lnSpc>
              <a:spcBef>
                <a:spcPts val="95"/>
              </a:spcBef>
            </a:pPr>
            <a:r>
              <a:rPr spc="-5" dirty="0"/>
              <a:t>Pat</a:t>
            </a:r>
            <a:r>
              <a:rPr dirty="0"/>
              <a:t>c</a:t>
            </a:r>
            <a:r>
              <a:rPr spc="-5" dirty="0"/>
              <a:t>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525707" y="235186"/>
            <a:ext cx="2383536" cy="2089403"/>
          </a:xfrm>
          <a:prstGeom prst="rect">
            <a:avLst/>
          </a:prstGeom>
        </p:spPr>
      </p:pic>
      <p:sp>
        <p:nvSpPr>
          <p:cNvPr id="3" name="object 3"/>
          <p:cNvSpPr txBox="1"/>
          <p:nvPr/>
        </p:nvSpPr>
        <p:spPr>
          <a:xfrm>
            <a:off x="527100" y="527049"/>
            <a:ext cx="5873700" cy="6021520"/>
          </a:xfrm>
          <a:prstGeom prst="rect">
            <a:avLst/>
          </a:prstGeom>
        </p:spPr>
        <p:txBody>
          <a:bodyPr vert="horz" wrap="square" lIns="0" tIns="12065" rIns="0" bIns="0" rtlCol="0">
            <a:spAutoFit/>
          </a:bodyPr>
          <a:lstStyle/>
          <a:p>
            <a:pPr marL="12700">
              <a:lnSpc>
                <a:spcPct val="100000"/>
              </a:lnSpc>
              <a:spcBef>
                <a:spcPts val="95"/>
              </a:spcBef>
            </a:pPr>
            <a:r>
              <a:rPr sz="2800" b="1" spc="-5" dirty="0">
                <a:solidFill>
                  <a:srgbClr val="0046AC"/>
                </a:solidFill>
                <a:latin typeface="Arial"/>
                <a:cs typeface="Arial"/>
              </a:rPr>
              <a:t>Gum</a:t>
            </a:r>
            <a:endParaRPr sz="2800" dirty="0">
              <a:latin typeface="Arial"/>
              <a:cs typeface="Arial"/>
            </a:endParaRPr>
          </a:p>
          <a:p>
            <a:pPr>
              <a:lnSpc>
                <a:spcPct val="100000"/>
              </a:lnSpc>
            </a:pPr>
            <a:endParaRPr sz="2000" dirty="0">
              <a:latin typeface="Arial"/>
              <a:cs typeface="Arial"/>
            </a:endParaRPr>
          </a:p>
          <a:p>
            <a:pPr marL="12700" marR="5080">
              <a:lnSpc>
                <a:spcPct val="100000"/>
              </a:lnSpc>
              <a:buSzPct val="95000"/>
              <a:buFont typeface="Arial MT"/>
              <a:buChar char="•"/>
              <a:tabLst>
                <a:tab pos="102870" algn="l"/>
              </a:tabLst>
            </a:pPr>
            <a:r>
              <a:rPr sz="2000" b="1" spc="-5" dirty="0">
                <a:latin typeface="Arial"/>
                <a:cs typeface="Arial"/>
              </a:rPr>
              <a:t>Bite/chew </a:t>
            </a:r>
            <a:r>
              <a:rPr sz="2000" b="1" dirty="0">
                <a:latin typeface="Arial"/>
                <a:cs typeface="Arial"/>
              </a:rPr>
              <a:t>until peppery or strong taste: </a:t>
            </a:r>
            <a:r>
              <a:rPr sz="2000" dirty="0">
                <a:latin typeface="Arial MT"/>
                <a:cs typeface="Arial MT"/>
              </a:rPr>
              <a:t>then park</a:t>
            </a:r>
            <a:endParaRPr lang="en-AU" sz="2000" dirty="0">
              <a:latin typeface="Arial MT"/>
              <a:cs typeface="Arial MT"/>
            </a:endParaRPr>
          </a:p>
          <a:p>
            <a:pPr marL="12700" marR="5080">
              <a:lnSpc>
                <a:spcPct val="100000"/>
              </a:lnSpc>
              <a:buSzPct val="95000"/>
              <a:tabLst>
                <a:tab pos="102870" algn="l"/>
              </a:tabLst>
            </a:pPr>
            <a:r>
              <a:rPr sz="2000" dirty="0">
                <a:latin typeface="Arial MT"/>
                <a:cs typeface="Arial MT"/>
              </a:rPr>
              <a:t> between</a:t>
            </a:r>
            <a:r>
              <a:rPr lang="en-AU" sz="2000" dirty="0">
                <a:latin typeface="Arial MT"/>
                <a:cs typeface="Arial MT"/>
              </a:rPr>
              <a:t> </a:t>
            </a:r>
            <a:r>
              <a:rPr sz="2000" dirty="0">
                <a:latin typeface="Arial MT"/>
                <a:cs typeface="Arial MT"/>
              </a:rPr>
              <a:t>gum</a:t>
            </a:r>
            <a:r>
              <a:rPr sz="2000" spc="-15" dirty="0">
                <a:latin typeface="Arial MT"/>
                <a:cs typeface="Arial MT"/>
              </a:rPr>
              <a:t> </a:t>
            </a:r>
            <a:r>
              <a:rPr sz="2000" dirty="0">
                <a:latin typeface="Arial MT"/>
                <a:cs typeface="Arial MT"/>
              </a:rPr>
              <a:t>and</a:t>
            </a:r>
            <a:r>
              <a:rPr sz="2000" spc="-15" dirty="0">
                <a:latin typeface="Arial MT"/>
                <a:cs typeface="Arial MT"/>
              </a:rPr>
              <a:t> </a:t>
            </a:r>
            <a:r>
              <a:rPr sz="2000" dirty="0">
                <a:latin typeface="Arial MT"/>
                <a:cs typeface="Arial MT"/>
              </a:rPr>
              <a:t>cheek</a:t>
            </a:r>
            <a:r>
              <a:rPr sz="2000" spc="-35" dirty="0">
                <a:latin typeface="Arial MT"/>
                <a:cs typeface="Arial MT"/>
              </a:rPr>
              <a:t> </a:t>
            </a:r>
            <a:r>
              <a:rPr sz="2000" dirty="0">
                <a:latin typeface="Arial MT"/>
                <a:cs typeface="Arial MT"/>
              </a:rPr>
              <a:t>or</a:t>
            </a:r>
            <a:r>
              <a:rPr sz="2000" spc="-10" dirty="0">
                <a:latin typeface="Arial MT"/>
                <a:cs typeface="Arial MT"/>
              </a:rPr>
              <a:t> </a:t>
            </a:r>
            <a:r>
              <a:rPr sz="2000" dirty="0">
                <a:latin typeface="Arial MT"/>
                <a:cs typeface="Arial MT"/>
              </a:rPr>
              <a:t>under</a:t>
            </a:r>
            <a:r>
              <a:rPr sz="2000" spc="-25" dirty="0">
                <a:latin typeface="Arial MT"/>
                <a:cs typeface="Arial MT"/>
              </a:rPr>
              <a:t> </a:t>
            </a:r>
            <a:r>
              <a:rPr sz="2000" dirty="0">
                <a:latin typeface="Arial MT"/>
                <a:cs typeface="Arial MT"/>
              </a:rPr>
              <a:t>tongue</a:t>
            </a:r>
            <a:r>
              <a:rPr sz="2000" spc="-15" dirty="0">
                <a:latin typeface="Arial MT"/>
                <a:cs typeface="Arial MT"/>
              </a:rPr>
              <a:t> </a:t>
            </a:r>
            <a:r>
              <a:rPr sz="2000" i="1" dirty="0">
                <a:latin typeface="Arial"/>
                <a:cs typeface="Arial"/>
              </a:rPr>
              <a:t>Once</a:t>
            </a:r>
            <a:r>
              <a:rPr sz="2000" i="1" spc="-30" dirty="0">
                <a:latin typeface="Arial"/>
                <a:cs typeface="Arial"/>
              </a:rPr>
              <a:t> </a:t>
            </a:r>
            <a:endParaRPr lang="en-AU" sz="2000" i="1" spc="-30" dirty="0">
              <a:latin typeface="Arial"/>
              <a:cs typeface="Arial"/>
            </a:endParaRPr>
          </a:p>
          <a:p>
            <a:pPr marL="12700" marR="5080">
              <a:lnSpc>
                <a:spcPct val="100000"/>
              </a:lnSpc>
              <a:buSzPct val="95000"/>
              <a:tabLst>
                <a:tab pos="102870" algn="l"/>
              </a:tabLst>
            </a:pPr>
            <a:r>
              <a:rPr sz="2000" i="1" dirty="0" err="1">
                <a:latin typeface="Arial"/>
                <a:cs typeface="Arial"/>
              </a:rPr>
              <a:t>flavour</a:t>
            </a:r>
            <a:r>
              <a:rPr sz="2000" i="1" spc="-20" dirty="0">
                <a:latin typeface="Arial"/>
                <a:cs typeface="Arial"/>
              </a:rPr>
              <a:t> </a:t>
            </a:r>
            <a:r>
              <a:rPr sz="2000" i="1" dirty="0">
                <a:latin typeface="Arial"/>
                <a:cs typeface="Arial"/>
              </a:rPr>
              <a:t>fades,</a:t>
            </a:r>
            <a:r>
              <a:rPr sz="2000" i="1" spc="-35" dirty="0">
                <a:latin typeface="Arial"/>
                <a:cs typeface="Arial"/>
              </a:rPr>
              <a:t> </a:t>
            </a:r>
            <a:r>
              <a:rPr sz="2000" i="1" dirty="0">
                <a:latin typeface="Arial"/>
                <a:cs typeface="Arial"/>
              </a:rPr>
              <a:t>re-bite/chew </a:t>
            </a:r>
            <a:r>
              <a:rPr sz="2000" i="1" spc="-540" dirty="0">
                <a:latin typeface="Arial"/>
                <a:cs typeface="Arial"/>
              </a:rPr>
              <a:t> </a:t>
            </a:r>
            <a:r>
              <a:rPr sz="2000" i="1" dirty="0">
                <a:latin typeface="Arial"/>
                <a:cs typeface="Arial"/>
              </a:rPr>
              <a:t>and</a:t>
            </a:r>
            <a:r>
              <a:rPr sz="2000" i="1" spc="-20" dirty="0">
                <a:latin typeface="Arial"/>
                <a:cs typeface="Arial"/>
              </a:rPr>
              <a:t> </a:t>
            </a:r>
            <a:r>
              <a:rPr sz="2000" i="1" dirty="0">
                <a:latin typeface="Arial"/>
                <a:cs typeface="Arial"/>
              </a:rPr>
              <a:t>re-park</a:t>
            </a:r>
            <a:endParaRPr sz="2000" dirty="0">
              <a:latin typeface="Arial"/>
              <a:cs typeface="Arial"/>
            </a:endParaRPr>
          </a:p>
          <a:p>
            <a:pPr>
              <a:lnSpc>
                <a:spcPct val="100000"/>
              </a:lnSpc>
              <a:spcBef>
                <a:spcPts val="50"/>
              </a:spcBef>
              <a:buFont typeface="Arial MT"/>
              <a:buChar char="•"/>
            </a:pPr>
            <a:endParaRPr sz="2000" dirty="0">
              <a:latin typeface="Arial"/>
              <a:cs typeface="Arial"/>
            </a:endParaRPr>
          </a:p>
          <a:p>
            <a:pPr marL="102235" indent="-90170">
              <a:lnSpc>
                <a:spcPct val="100000"/>
              </a:lnSpc>
              <a:buSzPct val="95000"/>
              <a:buFont typeface="Arial MT"/>
              <a:buChar char="•"/>
              <a:tabLst>
                <a:tab pos="102870" algn="l"/>
              </a:tabLst>
            </a:pPr>
            <a:r>
              <a:rPr sz="2000" b="1" dirty="0">
                <a:latin typeface="Arial"/>
                <a:cs typeface="Arial"/>
              </a:rPr>
              <a:t>Lasts</a:t>
            </a:r>
            <a:r>
              <a:rPr sz="2000" b="1" spc="-45" dirty="0">
                <a:latin typeface="Arial"/>
                <a:cs typeface="Arial"/>
              </a:rPr>
              <a:t> </a:t>
            </a:r>
            <a:r>
              <a:rPr sz="2000" b="1" dirty="0">
                <a:latin typeface="Arial"/>
                <a:cs typeface="Arial"/>
              </a:rPr>
              <a:t>for</a:t>
            </a:r>
            <a:r>
              <a:rPr sz="2000" b="1" spc="-25" dirty="0">
                <a:latin typeface="Arial"/>
                <a:cs typeface="Arial"/>
              </a:rPr>
              <a:t> </a:t>
            </a:r>
            <a:r>
              <a:rPr sz="2000" b="1" dirty="0">
                <a:latin typeface="Arial"/>
                <a:cs typeface="Arial"/>
              </a:rPr>
              <a:t>about</a:t>
            </a:r>
            <a:r>
              <a:rPr sz="2000" b="1" spc="-25" dirty="0">
                <a:latin typeface="Arial"/>
                <a:cs typeface="Arial"/>
              </a:rPr>
              <a:t> </a:t>
            </a:r>
            <a:r>
              <a:rPr sz="2000" b="1" dirty="0">
                <a:latin typeface="Arial"/>
                <a:cs typeface="Arial"/>
              </a:rPr>
              <a:t>30</a:t>
            </a:r>
            <a:r>
              <a:rPr sz="2000" b="1" spc="-25" dirty="0">
                <a:latin typeface="Arial"/>
                <a:cs typeface="Arial"/>
              </a:rPr>
              <a:t> </a:t>
            </a:r>
            <a:r>
              <a:rPr sz="2000" b="1" dirty="0">
                <a:latin typeface="Arial"/>
                <a:cs typeface="Arial"/>
              </a:rPr>
              <a:t>minutes</a:t>
            </a:r>
            <a:endParaRPr sz="2000" dirty="0">
              <a:latin typeface="Arial"/>
              <a:cs typeface="Arial"/>
            </a:endParaRPr>
          </a:p>
          <a:p>
            <a:pPr>
              <a:lnSpc>
                <a:spcPct val="100000"/>
              </a:lnSpc>
              <a:spcBef>
                <a:spcPts val="5"/>
              </a:spcBef>
              <a:buFont typeface="Arial MT"/>
              <a:buChar char="•"/>
            </a:pPr>
            <a:endParaRPr sz="2000" dirty="0">
              <a:latin typeface="Arial"/>
              <a:cs typeface="Arial"/>
            </a:endParaRPr>
          </a:p>
          <a:p>
            <a:pPr marL="102235" indent="-90170">
              <a:lnSpc>
                <a:spcPct val="100000"/>
              </a:lnSpc>
              <a:buSzPct val="95000"/>
              <a:buFont typeface="Arial MT"/>
              <a:buChar char="•"/>
              <a:tabLst>
                <a:tab pos="102870" algn="l"/>
              </a:tabLst>
            </a:pPr>
            <a:r>
              <a:rPr sz="2000" b="1" dirty="0">
                <a:latin typeface="Arial"/>
                <a:cs typeface="Arial"/>
              </a:rPr>
              <a:t>Use</a:t>
            </a:r>
            <a:r>
              <a:rPr sz="2000" b="1" spc="-20" dirty="0">
                <a:latin typeface="Arial"/>
                <a:cs typeface="Arial"/>
              </a:rPr>
              <a:t> </a:t>
            </a:r>
            <a:r>
              <a:rPr sz="2000" b="1" spc="-5" dirty="0">
                <a:latin typeface="Arial"/>
                <a:cs typeface="Arial"/>
              </a:rPr>
              <a:t>liberally:</a:t>
            </a:r>
            <a:r>
              <a:rPr sz="2000" b="1" dirty="0">
                <a:latin typeface="Arial"/>
                <a:cs typeface="Arial"/>
              </a:rPr>
              <a:t> </a:t>
            </a:r>
            <a:r>
              <a:rPr sz="2000" dirty="0">
                <a:latin typeface="Arial MT"/>
                <a:cs typeface="Arial MT"/>
              </a:rPr>
              <a:t>up </a:t>
            </a:r>
            <a:r>
              <a:rPr sz="2000" spc="-5" dirty="0">
                <a:latin typeface="Arial MT"/>
                <a:cs typeface="Arial MT"/>
              </a:rPr>
              <a:t>to</a:t>
            </a:r>
            <a:r>
              <a:rPr sz="2000" spc="-20" dirty="0">
                <a:latin typeface="Arial MT"/>
                <a:cs typeface="Arial MT"/>
              </a:rPr>
              <a:t> </a:t>
            </a:r>
            <a:r>
              <a:rPr sz="2000" dirty="0">
                <a:latin typeface="Arial MT"/>
                <a:cs typeface="Arial MT"/>
              </a:rPr>
              <a:t>10</a:t>
            </a:r>
            <a:r>
              <a:rPr sz="2000" spc="-20" dirty="0">
                <a:latin typeface="Arial MT"/>
                <a:cs typeface="Arial MT"/>
              </a:rPr>
              <a:t> </a:t>
            </a:r>
            <a:r>
              <a:rPr sz="2000" dirty="0">
                <a:latin typeface="Arial MT"/>
                <a:cs typeface="Arial MT"/>
              </a:rPr>
              <a:t>pieces</a:t>
            </a:r>
            <a:r>
              <a:rPr sz="2000" spc="-25" dirty="0">
                <a:latin typeface="Arial MT"/>
                <a:cs typeface="Arial MT"/>
              </a:rPr>
              <a:t> </a:t>
            </a:r>
            <a:r>
              <a:rPr sz="2000" dirty="0">
                <a:latin typeface="Arial MT"/>
                <a:cs typeface="Arial MT"/>
              </a:rPr>
              <a:t>of</a:t>
            </a:r>
            <a:r>
              <a:rPr sz="2000" spc="-15" dirty="0">
                <a:latin typeface="Arial MT"/>
                <a:cs typeface="Arial MT"/>
              </a:rPr>
              <a:t> </a:t>
            </a:r>
            <a:r>
              <a:rPr sz="2000" dirty="0">
                <a:latin typeface="Arial MT"/>
                <a:cs typeface="Arial MT"/>
              </a:rPr>
              <a:t>4mg</a:t>
            </a:r>
            <a:r>
              <a:rPr sz="2000" spc="-30" dirty="0">
                <a:latin typeface="Arial MT"/>
                <a:cs typeface="Arial MT"/>
              </a:rPr>
              <a:t> </a:t>
            </a:r>
            <a:r>
              <a:rPr sz="2000" dirty="0">
                <a:latin typeface="Arial MT"/>
                <a:cs typeface="Arial MT"/>
              </a:rPr>
              <a:t>gum/day</a:t>
            </a:r>
          </a:p>
          <a:p>
            <a:pPr>
              <a:lnSpc>
                <a:spcPct val="100000"/>
              </a:lnSpc>
              <a:spcBef>
                <a:spcPts val="50"/>
              </a:spcBef>
              <a:buFont typeface="Arial MT"/>
              <a:buChar char="•"/>
            </a:pPr>
            <a:endParaRPr sz="2000" dirty="0">
              <a:latin typeface="Arial MT"/>
              <a:cs typeface="Arial MT"/>
            </a:endParaRPr>
          </a:p>
          <a:p>
            <a:pPr marL="102235" indent="-90170">
              <a:lnSpc>
                <a:spcPct val="100000"/>
              </a:lnSpc>
              <a:buSzPct val="95000"/>
              <a:buFont typeface="Arial MT"/>
              <a:buChar char="•"/>
              <a:tabLst>
                <a:tab pos="102870" algn="l"/>
              </a:tabLst>
            </a:pPr>
            <a:r>
              <a:rPr sz="2000" b="1" spc="-5" dirty="0">
                <a:latin typeface="Arial"/>
                <a:cs typeface="Arial"/>
              </a:rPr>
              <a:t>Avoid</a:t>
            </a:r>
            <a:r>
              <a:rPr sz="2000" b="1" spc="-25" dirty="0">
                <a:latin typeface="Arial"/>
                <a:cs typeface="Arial"/>
              </a:rPr>
              <a:t> </a:t>
            </a:r>
            <a:r>
              <a:rPr sz="2000" b="1" dirty="0">
                <a:latin typeface="Arial"/>
                <a:cs typeface="Arial"/>
              </a:rPr>
              <a:t>acidic</a:t>
            </a:r>
            <a:r>
              <a:rPr sz="2000" b="1" spc="-35" dirty="0">
                <a:latin typeface="Arial"/>
                <a:cs typeface="Arial"/>
              </a:rPr>
              <a:t> </a:t>
            </a:r>
            <a:r>
              <a:rPr sz="2000" b="1" dirty="0">
                <a:latin typeface="Arial"/>
                <a:cs typeface="Arial"/>
              </a:rPr>
              <a:t>drinks</a:t>
            </a:r>
            <a:endParaRPr sz="2000" dirty="0">
              <a:latin typeface="Arial"/>
              <a:cs typeface="Arial"/>
            </a:endParaRPr>
          </a:p>
          <a:p>
            <a:pPr>
              <a:lnSpc>
                <a:spcPct val="100000"/>
              </a:lnSpc>
              <a:spcBef>
                <a:spcPts val="50"/>
              </a:spcBef>
              <a:buFont typeface="Arial MT"/>
              <a:buChar char="•"/>
            </a:pPr>
            <a:endParaRPr sz="2000" dirty="0">
              <a:latin typeface="Arial"/>
              <a:cs typeface="Arial"/>
            </a:endParaRPr>
          </a:p>
          <a:p>
            <a:pPr marL="12700" marR="806450">
              <a:lnSpc>
                <a:spcPct val="100000"/>
              </a:lnSpc>
              <a:buSzPct val="95000"/>
              <a:buFont typeface="Arial MT"/>
              <a:buChar char="•"/>
              <a:tabLst>
                <a:tab pos="102870" algn="l"/>
              </a:tabLst>
            </a:pPr>
            <a:r>
              <a:rPr sz="2000" b="1" spc="-5" dirty="0">
                <a:latin typeface="Arial"/>
                <a:cs typeface="Arial"/>
              </a:rPr>
              <a:t>Don’t</a:t>
            </a:r>
            <a:r>
              <a:rPr sz="2000" b="1" spc="-15" dirty="0">
                <a:latin typeface="Arial"/>
                <a:cs typeface="Arial"/>
              </a:rPr>
              <a:t> </a:t>
            </a:r>
            <a:r>
              <a:rPr sz="2000" b="1" spc="-5" dirty="0">
                <a:latin typeface="Arial"/>
                <a:cs typeface="Arial"/>
              </a:rPr>
              <a:t>chew</a:t>
            </a:r>
            <a:r>
              <a:rPr sz="2000" b="1" spc="-20" dirty="0">
                <a:latin typeface="Arial"/>
                <a:cs typeface="Arial"/>
              </a:rPr>
              <a:t> </a:t>
            </a:r>
            <a:r>
              <a:rPr sz="2000" b="1" spc="-5" dirty="0">
                <a:latin typeface="Arial"/>
                <a:cs typeface="Arial"/>
              </a:rPr>
              <a:t>like</a:t>
            </a:r>
            <a:r>
              <a:rPr sz="2000" b="1" spc="-15" dirty="0">
                <a:latin typeface="Arial"/>
                <a:cs typeface="Arial"/>
              </a:rPr>
              <a:t> </a:t>
            </a:r>
            <a:r>
              <a:rPr sz="2000" b="1" dirty="0">
                <a:latin typeface="Arial"/>
                <a:cs typeface="Arial"/>
              </a:rPr>
              <a:t>chewing</a:t>
            </a:r>
            <a:r>
              <a:rPr sz="2000" b="1" spc="-50" dirty="0">
                <a:latin typeface="Arial"/>
                <a:cs typeface="Arial"/>
              </a:rPr>
              <a:t> </a:t>
            </a:r>
            <a:r>
              <a:rPr sz="2000" b="1" dirty="0">
                <a:latin typeface="Arial"/>
                <a:cs typeface="Arial"/>
              </a:rPr>
              <a:t>gum</a:t>
            </a:r>
            <a:r>
              <a:rPr sz="2000" dirty="0">
                <a:latin typeface="Arial MT"/>
                <a:cs typeface="Arial MT"/>
              </a:rPr>
              <a:t>:</a:t>
            </a:r>
            <a:r>
              <a:rPr sz="2000" spc="-5" dirty="0">
                <a:latin typeface="Arial MT"/>
                <a:cs typeface="Arial MT"/>
              </a:rPr>
              <a:t> </a:t>
            </a:r>
            <a:r>
              <a:rPr sz="2000" dirty="0">
                <a:latin typeface="Arial MT"/>
                <a:cs typeface="Arial MT"/>
              </a:rPr>
              <a:t>saliva</a:t>
            </a:r>
            <a:r>
              <a:rPr sz="2000" spc="-15" dirty="0">
                <a:latin typeface="Arial MT"/>
                <a:cs typeface="Arial MT"/>
              </a:rPr>
              <a:t> </a:t>
            </a:r>
            <a:r>
              <a:rPr sz="2000" dirty="0">
                <a:latin typeface="Arial MT"/>
                <a:cs typeface="Arial MT"/>
              </a:rPr>
              <a:t>takes</a:t>
            </a:r>
            <a:r>
              <a:rPr sz="2000" spc="-25" dirty="0">
                <a:latin typeface="Arial MT"/>
                <a:cs typeface="Arial MT"/>
              </a:rPr>
              <a:t> </a:t>
            </a:r>
            <a:r>
              <a:rPr sz="2000" dirty="0">
                <a:latin typeface="Arial MT"/>
                <a:cs typeface="Arial MT"/>
              </a:rPr>
              <a:t>nicotine</a:t>
            </a:r>
            <a:r>
              <a:rPr sz="2000" spc="-20" dirty="0">
                <a:latin typeface="Arial MT"/>
                <a:cs typeface="Arial MT"/>
              </a:rPr>
              <a:t> </a:t>
            </a:r>
            <a:r>
              <a:rPr sz="2000" dirty="0">
                <a:latin typeface="Arial MT"/>
                <a:cs typeface="Arial MT"/>
              </a:rPr>
              <a:t>into </a:t>
            </a:r>
            <a:r>
              <a:rPr sz="2000" spc="-540" dirty="0">
                <a:latin typeface="Arial MT"/>
                <a:cs typeface="Arial MT"/>
              </a:rPr>
              <a:t> </a:t>
            </a:r>
            <a:r>
              <a:rPr sz="2000" dirty="0">
                <a:latin typeface="Arial MT"/>
                <a:cs typeface="Arial MT"/>
              </a:rPr>
              <a:t>stomach</a:t>
            </a:r>
            <a:r>
              <a:rPr sz="2000" spc="-45" dirty="0">
                <a:latin typeface="Arial MT"/>
                <a:cs typeface="Arial MT"/>
              </a:rPr>
              <a:t> </a:t>
            </a:r>
            <a:r>
              <a:rPr sz="2000" dirty="0">
                <a:latin typeface="Arial MT"/>
                <a:cs typeface="Arial MT"/>
              </a:rPr>
              <a:t>-</a:t>
            </a:r>
            <a:r>
              <a:rPr sz="2000" spc="-15" dirty="0">
                <a:latin typeface="Arial MT"/>
                <a:cs typeface="Arial MT"/>
              </a:rPr>
              <a:t> </a:t>
            </a:r>
            <a:r>
              <a:rPr sz="2000" i="1" dirty="0">
                <a:latin typeface="Arial"/>
                <a:cs typeface="Arial"/>
              </a:rPr>
              <a:t>not</a:t>
            </a:r>
            <a:r>
              <a:rPr sz="2000" i="1" spc="-20" dirty="0">
                <a:latin typeface="Arial"/>
                <a:cs typeface="Arial"/>
              </a:rPr>
              <a:t> </a:t>
            </a:r>
            <a:r>
              <a:rPr sz="2000" i="1" dirty="0">
                <a:latin typeface="Arial"/>
                <a:cs typeface="Arial"/>
              </a:rPr>
              <a:t>absorbed</a:t>
            </a:r>
            <a:endParaRPr sz="2000" dirty="0">
              <a:latin typeface="Arial"/>
              <a:cs typeface="Arial"/>
            </a:endParaRPr>
          </a:p>
          <a:p>
            <a:pPr>
              <a:lnSpc>
                <a:spcPct val="100000"/>
              </a:lnSpc>
              <a:spcBef>
                <a:spcPts val="5"/>
              </a:spcBef>
              <a:buFont typeface="Arial MT"/>
              <a:buChar char="•"/>
            </a:pPr>
            <a:endParaRPr sz="2000" dirty="0">
              <a:latin typeface="Arial"/>
              <a:cs typeface="Arial"/>
            </a:endParaRPr>
          </a:p>
          <a:p>
            <a:pPr marL="12700" marR="1169035">
              <a:lnSpc>
                <a:spcPct val="100000"/>
              </a:lnSpc>
              <a:buSzPct val="95000"/>
              <a:buFont typeface="Arial MT"/>
              <a:buChar char="•"/>
              <a:tabLst>
                <a:tab pos="102870" algn="l"/>
              </a:tabLst>
            </a:pPr>
            <a:r>
              <a:rPr sz="2000" b="1" dirty="0">
                <a:latin typeface="Arial"/>
                <a:cs typeface="Arial"/>
              </a:rPr>
              <a:t>4mg</a:t>
            </a:r>
            <a:r>
              <a:rPr sz="2000" b="1" spc="-15" dirty="0">
                <a:latin typeface="Arial"/>
                <a:cs typeface="Arial"/>
              </a:rPr>
              <a:t> </a:t>
            </a:r>
            <a:r>
              <a:rPr sz="2000" b="1" dirty="0">
                <a:latin typeface="Arial"/>
                <a:cs typeface="Arial"/>
              </a:rPr>
              <a:t>gum</a:t>
            </a:r>
            <a:r>
              <a:rPr sz="2000" b="1" spc="-25" dirty="0">
                <a:latin typeface="Arial"/>
                <a:cs typeface="Arial"/>
              </a:rPr>
              <a:t> </a:t>
            </a:r>
            <a:r>
              <a:rPr sz="2000" b="1" dirty="0">
                <a:latin typeface="Arial"/>
                <a:cs typeface="Arial"/>
              </a:rPr>
              <a:t>unless</a:t>
            </a:r>
            <a:r>
              <a:rPr sz="2000" b="1" spc="-15" dirty="0">
                <a:latin typeface="Arial"/>
                <a:cs typeface="Arial"/>
              </a:rPr>
              <a:t> </a:t>
            </a:r>
            <a:r>
              <a:rPr sz="2000" b="1" spc="-5" dirty="0">
                <a:latin typeface="Arial"/>
                <a:cs typeface="Arial"/>
              </a:rPr>
              <a:t>low </a:t>
            </a:r>
            <a:r>
              <a:rPr sz="2000" b="1" dirty="0">
                <a:latin typeface="Arial"/>
                <a:cs typeface="Arial"/>
              </a:rPr>
              <a:t>tobacco</a:t>
            </a:r>
            <a:r>
              <a:rPr sz="2000" b="1" spc="-20" dirty="0">
                <a:latin typeface="Arial"/>
                <a:cs typeface="Arial"/>
              </a:rPr>
              <a:t> </a:t>
            </a:r>
            <a:r>
              <a:rPr sz="2000" b="1" dirty="0">
                <a:latin typeface="Arial"/>
                <a:cs typeface="Arial"/>
              </a:rPr>
              <a:t>dependence</a:t>
            </a:r>
            <a:r>
              <a:rPr sz="2000" b="1" spc="-5" dirty="0">
                <a:latin typeface="Arial"/>
                <a:cs typeface="Arial"/>
              </a:rPr>
              <a:t> </a:t>
            </a:r>
            <a:r>
              <a:rPr sz="2000" dirty="0">
                <a:latin typeface="Arial MT"/>
                <a:cs typeface="Arial MT"/>
              </a:rPr>
              <a:t>or</a:t>
            </a:r>
            <a:r>
              <a:rPr sz="2000" spc="-25" dirty="0">
                <a:latin typeface="Arial MT"/>
                <a:cs typeface="Arial MT"/>
              </a:rPr>
              <a:t> </a:t>
            </a:r>
            <a:r>
              <a:rPr sz="2000" dirty="0">
                <a:latin typeface="Arial MT"/>
                <a:cs typeface="Arial MT"/>
              </a:rPr>
              <a:t>using </a:t>
            </a:r>
            <a:r>
              <a:rPr sz="2000" spc="-540" dirty="0">
                <a:latin typeface="Arial MT"/>
                <a:cs typeface="Arial MT"/>
              </a:rPr>
              <a:t> </a:t>
            </a:r>
            <a:r>
              <a:rPr sz="2000" dirty="0">
                <a:latin typeface="Arial MT"/>
                <a:cs typeface="Arial MT"/>
              </a:rPr>
              <a:t>combination</a:t>
            </a:r>
            <a:r>
              <a:rPr sz="2000" spc="-30" dirty="0">
                <a:latin typeface="Arial MT"/>
                <a:cs typeface="Arial MT"/>
              </a:rPr>
              <a:t> </a:t>
            </a:r>
            <a:r>
              <a:rPr sz="2000" dirty="0">
                <a:latin typeface="Arial MT"/>
                <a:cs typeface="Arial MT"/>
              </a:rPr>
              <a:t>therapy</a:t>
            </a:r>
            <a:r>
              <a:rPr sz="2000" spc="-35" dirty="0">
                <a:latin typeface="Arial MT"/>
                <a:cs typeface="Arial MT"/>
              </a:rPr>
              <a:t> </a:t>
            </a:r>
            <a:r>
              <a:rPr sz="2000" i="1" dirty="0">
                <a:latin typeface="Arial"/>
                <a:cs typeface="Arial"/>
              </a:rPr>
              <a:t>(in</a:t>
            </a:r>
            <a:r>
              <a:rPr sz="2000" i="1" spc="-15" dirty="0">
                <a:latin typeface="Arial"/>
                <a:cs typeface="Arial"/>
              </a:rPr>
              <a:t> </a:t>
            </a:r>
            <a:r>
              <a:rPr sz="2000" i="1" dirty="0">
                <a:latin typeface="Arial"/>
                <a:cs typeface="Arial"/>
              </a:rPr>
              <a:t>which</a:t>
            </a:r>
            <a:r>
              <a:rPr sz="2000" i="1" spc="-15" dirty="0">
                <a:latin typeface="Arial"/>
                <a:cs typeface="Arial"/>
              </a:rPr>
              <a:t> </a:t>
            </a:r>
            <a:r>
              <a:rPr sz="2000" i="1" dirty="0">
                <a:latin typeface="Arial"/>
                <a:cs typeface="Arial"/>
              </a:rPr>
              <a:t>case</a:t>
            </a:r>
            <a:r>
              <a:rPr sz="2000" i="1" spc="-25" dirty="0">
                <a:latin typeface="Arial"/>
                <a:cs typeface="Arial"/>
              </a:rPr>
              <a:t> </a:t>
            </a:r>
            <a:r>
              <a:rPr sz="2000" i="1" dirty="0">
                <a:latin typeface="Arial"/>
                <a:cs typeface="Arial"/>
              </a:rPr>
              <a:t>use</a:t>
            </a:r>
            <a:r>
              <a:rPr sz="2000" i="1" spc="-15" dirty="0">
                <a:latin typeface="Arial"/>
                <a:cs typeface="Arial"/>
              </a:rPr>
              <a:t> </a:t>
            </a:r>
            <a:r>
              <a:rPr sz="2000" i="1" spc="-5" dirty="0">
                <a:latin typeface="Arial"/>
                <a:cs typeface="Arial"/>
              </a:rPr>
              <a:t>2mg</a:t>
            </a:r>
            <a:r>
              <a:rPr sz="2000" i="1" spc="-15" dirty="0">
                <a:latin typeface="Arial"/>
                <a:cs typeface="Arial"/>
              </a:rPr>
              <a:t> </a:t>
            </a:r>
            <a:r>
              <a:rPr sz="2000" i="1" spc="-5" dirty="0">
                <a:latin typeface="Arial"/>
                <a:cs typeface="Arial"/>
              </a:rPr>
              <a:t>gum)</a:t>
            </a:r>
            <a:endParaRPr sz="2000" dirty="0">
              <a:latin typeface="Arial"/>
              <a:cs typeface="Arial"/>
            </a:endParaRPr>
          </a:p>
        </p:txBody>
      </p:sp>
      <p:pic>
        <p:nvPicPr>
          <p:cNvPr id="4" name="Picture 3">
            <a:extLst>
              <a:ext uri="{FF2B5EF4-FFF2-40B4-BE49-F238E27FC236}">
                <a16:creationId xmlns:a16="http://schemas.microsoft.com/office/drawing/2014/main" id="{FAC8E854-177B-E2AD-13D9-9B9C6B382704}"/>
              </a:ext>
            </a:extLst>
          </p:cNvPr>
          <p:cNvPicPr>
            <a:picLocks noChangeAspect="1"/>
          </p:cNvPicPr>
          <p:nvPr/>
        </p:nvPicPr>
        <p:blipFill>
          <a:blip r:embed="rId3"/>
          <a:stretch>
            <a:fillRect/>
          </a:stretch>
        </p:blipFill>
        <p:spPr>
          <a:xfrm>
            <a:off x="5638800" y="3429000"/>
            <a:ext cx="3276601" cy="2590799"/>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58800" y="1752600"/>
            <a:ext cx="8159700" cy="4206280"/>
          </a:xfrm>
          <a:prstGeom prst="rect">
            <a:avLst/>
          </a:prstGeom>
        </p:spPr>
        <p:txBody>
          <a:bodyPr vert="horz" wrap="square" lIns="0" tIns="12700" rIns="0" bIns="0" rtlCol="0">
            <a:spAutoFit/>
          </a:bodyPr>
          <a:lstStyle/>
          <a:p>
            <a:pPr marL="93345" indent="-81280">
              <a:lnSpc>
                <a:spcPct val="100000"/>
              </a:lnSpc>
              <a:spcBef>
                <a:spcPts val="100"/>
              </a:spcBef>
              <a:buSzPct val="94444"/>
              <a:buFont typeface="Arial MT"/>
              <a:buChar char="•"/>
              <a:tabLst>
                <a:tab pos="93980" algn="l"/>
              </a:tabLst>
            </a:pPr>
            <a:r>
              <a:rPr b="1" dirty="0">
                <a:latin typeface="Arial"/>
                <a:cs typeface="Arial"/>
              </a:rPr>
              <a:t>Nicotine</a:t>
            </a:r>
            <a:r>
              <a:rPr b="1" spc="-25" dirty="0">
                <a:latin typeface="Arial"/>
                <a:cs typeface="Arial"/>
              </a:rPr>
              <a:t> </a:t>
            </a:r>
            <a:r>
              <a:rPr b="1" spc="-5" dirty="0">
                <a:latin typeface="Arial"/>
                <a:cs typeface="Arial"/>
              </a:rPr>
              <a:t>absorbed</a:t>
            </a:r>
            <a:r>
              <a:rPr b="1" dirty="0">
                <a:latin typeface="Arial"/>
                <a:cs typeface="Arial"/>
              </a:rPr>
              <a:t> through</a:t>
            </a:r>
            <a:r>
              <a:rPr b="1" spc="-20" dirty="0">
                <a:latin typeface="Arial"/>
                <a:cs typeface="Arial"/>
              </a:rPr>
              <a:t> </a:t>
            </a:r>
            <a:r>
              <a:rPr b="1" dirty="0">
                <a:latin typeface="Arial"/>
                <a:cs typeface="Arial"/>
              </a:rPr>
              <a:t>lining</a:t>
            </a:r>
            <a:r>
              <a:rPr b="1" spc="-25" dirty="0">
                <a:latin typeface="Arial"/>
                <a:cs typeface="Arial"/>
              </a:rPr>
              <a:t> </a:t>
            </a:r>
            <a:r>
              <a:rPr b="1" dirty="0">
                <a:latin typeface="Arial"/>
                <a:cs typeface="Arial"/>
              </a:rPr>
              <a:t>of</a:t>
            </a:r>
            <a:r>
              <a:rPr b="1" spc="-5" dirty="0">
                <a:latin typeface="Arial"/>
                <a:cs typeface="Arial"/>
              </a:rPr>
              <a:t> </a:t>
            </a:r>
            <a:r>
              <a:rPr b="1" dirty="0">
                <a:latin typeface="Arial"/>
                <a:cs typeface="Arial"/>
              </a:rPr>
              <a:t>the</a:t>
            </a:r>
            <a:r>
              <a:rPr b="1" spc="-5" dirty="0">
                <a:latin typeface="Arial"/>
                <a:cs typeface="Arial"/>
              </a:rPr>
              <a:t> </a:t>
            </a:r>
            <a:r>
              <a:rPr b="1" dirty="0">
                <a:latin typeface="Arial"/>
                <a:cs typeface="Arial"/>
              </a:rPr>
              <a:t>mouth</a:t>
            </a:r>
            <a:endParaRPr dirty="0">
              <a:latin typeface="Arial"/>
              <a:cs typeface="Arial"/>
            </a:endParaRPr>
          </a:p>
          <a:p>
            <a:pPr>
              <a:lnSpc>
                <a:spcPct val="100000"/>
              </a:lnSpc>
              <a:spcBef>
                <a:spcPts val="50"/>
              </a:spcBef>
              <a:buFont typeface="Arial MT"/>
              <a:buChar char="•"/>
            </a:pPr>
            <a:endParaRPr dirty="0">
              <a:latin typeface="Arial"/>
              <a:cs typeface="Arial"/>
            </a:endParaRPr>
          </a:p>
          <a:p>
            <a:pPr marL="93345" indent="-81280">
              <a:lnSpc>
                <a:spcPct val="100000"/>
              </a:lnSpc>
              <a:buSzPct val="94444"/>
              <a:buFont typeface="Arial MT"/>
              <a:buChar char="•"/>
              <a:tabLst>
                <a:tab pos="93980" algn="l"/>
              </a:tabLst>
            </a:pPr>
            <a:r>
              <a:rPr b="1" spc="-10" dirty="0">
                <a:latin typeface="Arial"/>
                <a:cs typeface="Arial"/>
              </a:rPr>
              <a:t>Give</a:t>
            </a:r>
            <a:r>
              <a:rPr b="1" spc="20" dirty="0">
                <a:latin typeface="Arial"/>
                <a:cs typeface="Arial"/>
              </a:rPr>
              <a:t> </a:t>
            </a:r>
            <a:r>
              <a:rPr b="1" spc="-5" dirty="0">
                <a:latin typeface="Arial"/>
                <a:cs typeface="Arial"/>
              </a:rPr>
              <a:t>3 </a:t>
            </a:r>
            <a:r>
              <a:rPr b="1" dirty="0">
                <a:latin typeface="Arial"/>
                <a:cs typeface="Arial"/>
              </a:rPr>
              <a:t>–</a:t>
            </a:r>
            <a:r>
              <a:rPr b="1" spc="-10" dirty="0">
                <a:latin typeface="Arial"/>
                <a:cs typeface="Arial"/>
              </a:rPr>
              <a:t> </a:t>
            </a:r>
            <a:r>
              <a:rPr b="1" spc="-5" dirty="0">
                <a:latin typeface="Arial"/>
                <a:cs typeface="Arial"/>
              </a:rPr>
              <a:t>4 sucks: </a:t>
            </a:r>
            <a:r>
              <a:rPr dirty="0">
                <a:latin typeface="Arial MT"/>
                <a:cs typeface="Arial MT"/>
              </a:rPr>
              <a:t>to</a:t>
            </a:r>
            <a:r>
              <a:rPr spc="-5" dirty="0">
                <a:latin typeface="Arial MT"/>
                <a:cs typeface="Arial MT"/>
              </a:rPr>
              <a:t> </a:t>
            </a:r>
            <a:r>
              <a:rPr dirty="0">
                <a:latin typeface="Arial MT"/>
                <a:cs typeface="Arial MT"/>
              </a:rPr>
              <a:t>start</a:t>
            </a:r>
            <a:r>
              <a:rPr spc="-15" dirty="0">
                <a:latin typeface="Arial MT"/>
                <a:cs typeface="Arial MT"/>
              </a:rPr>
              <a:t> </a:t>
            </a:r>
            <a:r>
              <a:rPr spc="-5" dirty="0">
                <a:latin typeface="Arial MT"/>
                <a:cs typeface="Arial MT"/>
              </a:rPr>
              <a:t>releasing</a:t>
            </a:r>
            <a:r>
              <a:rPr spc="15" dirty="0">
                <a:latin typeface="Arial MT"/>
                <a:cs typeface="Arial MT"/>
              </a:rPr>
              <a:t> </a:t>
            </a:r>
            <a:r>
              <a:rPr spc="-5" dirty="0">
                <a:latin typeface="Arial MT"/>
                <a:cs typeface="Arial MT"/>
              </a:rPr>
              <a:t>nicotine</a:t>
            </a:r>
            <a:endParaRPr dirty="0">
              <a:latin typeface="Arial MT"/>
              <a:cs typeface="Arial MT"/>
            </a:endParaRPr>
          </a:p>
          <a:p>
            <a:pPr>
              <a:lnSpc>
                <a:spcPct val="100000"/>
              </a:lnSpc>
              <a:buFont typeface="Arial MT"/>
              <a:buChar char="•"/>
            </a:pPr>
            <a:endParaRPr dirty="0">
              <a:latin typeface="Arial MT"/>
              <a:cs typeface="Arial MT"/>
            </a:endParaRPr>
          </a:p>
          <a:p>
            <a:pPr marL="12700" marR="5080">
              <a:lnSpc>
                <a:spcPct val="100000"/>
              </a:lnSpc>
              <a:spcBef>
                <a:spcPts val="5"/>
              </a:spcBef>
              <a:buSzPct val="94444"/>
              <a:buFont typeface="Arial MT"/>
              <a:buChar char="•"/>
              <a:tabLst>
                <a:tab pos="93980" algn="l"/>
              </a:tabLst>
            </a:pPr>
            <a:r>
              <a:rPr b="1" spc="-5" dirty="0">
                <a:latin typeface="Arial"/>
                <a:cs typeface="Arial"/>
              </a:rPr>
              <a:t>Rest against </a:t>
            </a:r>
            <a:r>
              <a:rPr b="1" dirty="0">
                <a:latin typeface="Arial"/>
                <a:cs typeface="Arial"/>
              </a:rPr>
              <a:t>inside of </a:t>
            </a:r>
            <a:r>
              <a:rPr b="1" spc="-5" dirty="0">
                <a:latin typeface="Arial"/>
                <a:cs typeface="Arial"/>
              </a:rPr>
              <a:t>cheek </a:t>
            </a:r>
            <a:r>
              <a:rPr b="1" dirty="0">
                <a:latin typeface="Arial"/>
                <a:cs typeface="Arial"/>
              </a:rPr>
              <a:t>/gum or under tongue</a:t>
            </a:r>
            <a:r>
              <a:rPr dirty="0">
                <a:latin typeface="Arial MT"/>
                <a:cs typeface="Arial MT"/>
              </a:rPr>
              <a:t>. </a:t>
            </a:r>
            <a:r>
              <a:rPr spc="5" dirty="0">
                <a:latin typeface="Arial MT"/>
                <a:cs typeface="Arial MT"/>
              </a:rPr>
              <a:t> </a:t>
            </a:r>
            <a:r>
              <a:rPr spc="-5" dirty="0">
                <a:latin typeface="Arial MT"/>
                <a:cs typeface="Arial MT"/>
              </a:rPr>
              <a:t>Continue</a:t>
            </a:r>
            <a:r>
              <a:rPr spc="15" dirty="0">
                <a:latin typeface="Arial MT"/>
                <a:cs typeface="Arial MT"/>
              </a:rPr>
              <a:t> </a:t>
            </a:r>
            <a:r>
              <a:rPr dirty="0">
                <a:latin typeface="Arial MT"/>
                <a:cs typeface="Arial MT"/>
              </a:rPr>
              <a:t>to</a:t>
            </a:r>
            <a:r>
              <a:rPr spc="-5" dirty="0">
                <a:latin typeface="Arial MT"/>
                <a:cs typeface="Arial MT"/>
              </a:rPr>
              <a:t> </a:t>
            </a:r>
            <a:r>
              <a:rPr dirty="0">
                <a:latin typeface="Arial MT"/>
                <a:cs typeface="Arial MT"/>
              </a:rPr>
              <a:t>suck </a:t>
            </a:r>
            <a:r>
              <a:rPr spc="-10" dirty="0">
                <a:latin typeface="Arial MT"/>
                <a:cs typeface="Arial MT"/>
              </a:rPr>
              <a:t>or</a:t>
            </a:r>
            <a:r>
              <a:rPr spc="5" dirty="0">
                <a:latin typeface="Arial MT"/>
                <a:cs typeface="Arial MT"/>
              </a:rPr>
              <a:t> </a:t>
            </a:r>
            <a:r>
              <a:rPr spc="-5" dirty="0">
                <a:latin typeface="Arial MT"/>
                <a:cs typeface="Arial MT"/>
              </a:rPr>
              <a:t>roll</a:t>
            </a:r>
            <a:r>
              <a:rPr spc="5" dirty="0">
                <a:latin typeface="Arial MT"/>
                <a:cs typeface="Arial MT"/>
              </a:rPr>
              <a:t> </a:t>
            </a:r>
            <a:r>
              <a:rPr spc="-5" dirty="0">
                <a:latin typeface="Arial MT"/>
                <a:cs typeface="Arial MT"/>
              </a:rPr>
              <a:t>gently</a:t>
            </a:r>
            <a:r>
              <a:rPr spc="10" dirty="0">
                <a:latin typeface="Arial MT"/>
                <a:cs typeface="Arial MT"/>
              </a:rPr>
              <a:t> </a:t>
            </a:r>
            <a:r>
              <a:rPr spc="-5" dirty="0">
                <a:latin typeface="Arial MT"/>
                <a:cs typeface="Arial MT"/>
              </a:rPr>
              <a:t>in</a:t>
            </a:r>
            <a:r>
              <a:rPr spc="-10" dirty="0">
                <a:latin typeface="Arial MT"/>
                <a:cs typeface="Arial MT"/>
              </a:rPr>
              <a:t> </a:t>
            </a:r>
            <a:r>
              <a:rPr spc="-5" dirty="0">
                <a:latin typeface="Arial MT"/>
                <a:cs typeface="Arial MT"/>
              </a:rPr>
              <a:t>mouth</a:t>
            </a:r>
            <a:r>
              <a:rPr spc="5" dirty="0">
                <a:latin typeface="Arial MT"/>
                <a:cs typeface="Arial MT"/>
              </a:rPr>
              <a:t> </a:t>
            </a:r>
            <a:r>
              <a:rPr spc="-5" dirty="0">
                <a:latin typeface="Arial MT"/>
                <a:cs typeface="Arial MT"/>
              </a:rPr>
              <a:t>every</a:t>
            </a:r>
            <a:r>
              <a:rPr spc="10" dirty="0">
                <a:latin typeface="Arial MT"/>
                <a:cs typeface="Arial MT"/>
              </a:rPr>
              <a:t> </a:t>
            </a:r>
            <a:r>
              <a:rPr spc="-5" dirty="0">
                <a:latin typeface="Arial MT"/>
                <a:cs typeface="Arial MT"/>
              </a:rPr>
              <a:t>now</a:t>
            </a:r>
            <a:r>
              <a:rPr dirty="0">
                <a:latin typeface="Arial MT"/>
                <a:cs typeface="Arial MT"/>
              </a:rPr>
              <a:t> </a:t>
            </a:r>
            <a:r>
              <a:rPr spc="-5" dirty="0">
                <a:latin typeface="Arial MT"/>
                <a:cs typeface="Arial MT"/>
              </a:rPr>
              <a:t>and</a:t>
            </a:r>
            <a:r>
              <a:rPr spc="5" dirty="0">
                <a:latin typeface="Arial MT"/>
                <a:cs typeface="Arial MT"/>
              </a:rPr>
              <a:t> </a:t>
            </a:r>
            <a:r>
              <a:rPr spc="-5" dirty="0">
                <a:latin typeface="Arial MT"/>
                <a:cs typeface="Arial MT"/>
              </a:rPr>
              <a:t>then</a:t>
            </a:r>
            <a:r>
              <a:rPr spc="5" dirty="0">
                <a:latin typeface="Arial MT"/>
                <a:cs typeface="Arial MT"/>
              </a:rPr>
              <a:t> </a:t>
            </a:r>
            <a:r>
              <a:rPr spc="-10" dirty="0">
                <a:latin typeface="Arial MT"/>
                <a:cs typeface="Arial MT"/>
              </a:rPr>
              <a:t>up </a:t>
            </a:r>
            <a:r>
              <a:rPr spc="-484" dirty="0">
                <a:latin typeface="Arial MT"/>
                <a:cs typeface="Arial MT"/>
              </a:rPr>
              <a:t> </a:t>
            </a:r>
            <a:r>
              <a:rPr dirty="0">
                <a:latin typeface="Arial MT"/>
                <a:cs typeface="Arial MT"/>
              </a:rPr>
              <a:t>to</a:t>
            </a:r>
            <a:r>
              <a:rPr spc="-5" dirty="0">
                <a:latin typeface="Arial MT"/>
                <a:cs typeface="Arial MT"/>
              </a:rPr>
              <a:t> 30 minutes</a:t>
            </a:r>
            <a:r>
              <a:rPr spc="10" dirty="0">
                <a:latin typeface="Arial MT"/>
                <a:cs typeface="Arial MT"/>
              </a:rPr>
              <a:t> </a:t>
            </a:r>
            <a:r>
              <a:rPr spc="-5" dirty="0">
                <a:latin typeface="Arial MT"/>
                <a:cs typeface="Arial MT"/>
              </a:rPr>
              <a:t>or</a:t>
            </a:r>
            <a:r>
              <a:rPr dirty="0">
                <a:latin typeface="Arial MT"/>
                <a:cs typeface="Arial MT"/>
              </a:rPr>
              <a:t> </a:t>
            </a:r>
            <a:r>
              <a:rPr spc="-5" dirty="0">
                <a:latin typeface="Arial MT"/>
                <a:cs typeface="Arial MT"/>
              </a:rPr>
              <a:t>until</a:t>
            </a:r>
            <a:r>
              <a:rPr dirty="0">
                <a:latin typeface="Arial MT"/>
                <a:cs typeface="Arial MT"/>
              </a:rPr>
              <a:t> </a:t>
            </a:r>
            <a:r>
              <a:rPr spc="-5" dirty="0">
                <a:latin typeface="Arial MT"/>
                <a:cs typeface="Arial MT"/>
              </a:rPr>
              <a:t>dissolved</a:t>
            </a:r>
            <a:endParaRPr dirty="0">
              <a:latin typeface="Arial MT"/>
              <a:cs typeface="Arial MT"/>
            </a:endParaRPr>
          </a:p>
          <a:p>
            <a:pPr>
              <a:lnSpc>
                <a:spcPct val="100000"/>
              </a:lnSpc>
              <a:spcBef>
                <a:spcPts val="45"/>
              </a:spcBef>
              <a:buFont typeface="Arial MT"/>
              <a:buChar char="•"/>
            </a:pPr>
            <a:endParaRPr dirty="0">
              <a:latin typeface="Arial MT"/>
              <a:cs typeface="Arial MT"/>
            </a:endParaRPr>
          </a:p>
          <a:p>
            <a:pPr marL="93345" indent="-81280">
              <a:lnSpc>
                <a:spcPct val="100000"/>
              </a:lnSpc>
              <a:spcBef>
                <a:spcPts val="5"/>
              </a:spcBef>
              <a:buSzPct val="94444"/>
              <a:buFont typeface="Arial MT"/>
              <a:buChar char="•"/>
              <a:tabLst>
                <a:tab pos="93980" algn="l"/>
              </a:tabLst>
            </a:pPr>
            <a:r>
              <a:rPr b="1" spc="-5" dirty="0">
                <a:latin typeface="Arial"/>
                <a:cs typeface="Arial"/>
              </a:rPr>
              <a:t>Don’t</a:t>
            </a:r>
            <a:r>
              <a:rPr b="1" spc="-25" dirty="0">
                <a:latin typeface="Arial"/>
                <a:cs typeface="Arial"/>
              </a:rPr>
              <a:t> </a:t>
            </a:r>
            <a:r>
              <a:rPr b="1" spc="-5" dirty="0">
                <a:latin typeface="Arial"/>
                <a:cs typeface="Arial"/>
              </a:rPr>
              <a:t>chew </a:t>
            </a:r>
            <a:r>
              <a:rPr b="1" dirty="0">
                <a:latin typeface="Arial"/>
                <a:cs typeface="Arial"/>
              </a:rPr>
              <a:t>or</a:t>
            </a:r>
            <a:r>
              <a:rPr b="1" spc="-20" dirty="0">
                <a:latin typeface="Arial"/>
                <a:cs typeface="Arial"/>
              </a:rPr>
              <a:t> </a:t>
            </a:r>
            <a:r>
              <a:rPr b="1" spc="-5" dirty="0">
                <a:latin typeface="Arial"/>
                <a:cs typeface="Arial"/>
              </a:rPr>
              <a:t>swallow</a:t>
            </a:r>
            <a:r>
              <a:rPr b="1" spc="-30" dirty="0">
                <a:latin typeface="Arial"/>
                <a:cs typeface="Arial"/>
              </a:rPr>
              <a:t> </a:t>
            </a:r>
            <a:r>
              <a:rPr b="1" spc="5" dirty="0">
                <a:latin typeface="Arial"/>
                <a:cs typeface="Arial"/>
              </a:rPr>
              <a:t>whole</a:t>
            </a:r>
            <a:endParaRPr dirty="0">
              <a:latin typeface="Arial"/>
              <a:cs typeface="Arial"/>
            </a:endParaRPr>
          </a:p>
          <a:p>
            <a:pPr>
              <a:lnSpc>
                <a:spcPct val="100000"/>
              </a:lnSpc>
              <a:spcBef>
                <a:spcPts val="50"/>
              </a:spcBef>
              <a:buFont typeface="Arial MT"/>
              <a:buChar char="•"/>
            </a:pPr>
            <a:endParaRPr dirty="0">
              <a:latin typeface="Arial"/>
              <a:cs typeface="Arial"/>
            </a:endParaRPr>
          </a:p>
          <a:p>
            <a:pPr marL="93345" indent="-81280">
              <a:lnSpc>
                <a:spcPct val="100000"/>
              </a:lnSpc>
              <a:buSzPct val="94444"/>
              <a:buFont typeface="Arial MT"/>
              <a:buChar char="•"/>
              <a:tabLst>
                <a:tab pos="93980" algn="l"/>
              </a:tabLst>
            </a:pPr>
            <a:r>
              <a:rPr b="1" spc="-15" dirty="0">
                <a:latin typeface="Arial"/>
                <a:cs typeface="Arial"/>
              </a:rPr>
              <a:t>Avoid</a:t>
            </a:r>
            <a:r>
              <a:rPr b="1" spc="40" dirty="0">
                <a:latin typeface="Arial"/>
                <a:cs typeface="Arial"/>
              </a:rPr>
              <a:t> </a:t>
            </a:r>
            <a:r>
              <a:rPr b="1" spc="-5" dirty="0">
                <a:latin typeface="Arial"/>
                <a:cs typeface="Arial"/>
              </a:rPr>
              <a:t>eating</a:t>
            </a:r>
            <a:r>
              <a:rPr b="1" spc="5" dirty="0">
                <a:latin typeface="Arial"/>
                <a:cs typeface="Arial"/>
              </a:rPr>
              <a:t> </a:t>
            </a:r>
            <a:r>
              <a:rPr b="1" dirty="0">
                <a:latin typeface="Arial"/>
                <a:cs typeface="Arial"/>
              </a:rPr>
              <a:t>or</a:t>
            </a:r>
            <a:r>
              <a:rPr b="1" spc="-10" dirty="0">
                <a:latin typeface="Arial"/>
                <a:cs typeface="Arial"/>
              </a:rPr>
              <a:t> </a:t>
            </a:r>
            <a:r>
              <a:rPr b="1" dirty="0">
                <a:latin typeface="Arial"/>
                <a:cs typeface="Arial"/>
              </a:rPr>
              <a:t>drinking:</a:t>
            </a:r>
            <a:r>
              <a:rPr b="1" spc="5" dirty="0">
                <a:latin typeface="Arial"/>
                <a:cs typeface="Arial"/>
              </a:rPr>
              <a:t> </a:t>
            </a:r>
            <a:r>
              <a:rPr spc="-15" dirty="0">
                <a:latin typeface="Arial MT"/>
                <a:cs typeface="Arial MT"/>
              </a:rPr>
              <a:t>while</a:t>
            </a:r>
            <a:r>
              <a:rPr spc="40" dirty="0">
                <a:latin typeface="Arial MT"/>
                <a:cs typeface="Arial MT"/>
              </a:rPr>
              <a:t> </a:t>
            </a:r>
            <a:r>
              <a:rPr spc="-5" dirty="0">
                <a:latin typeface="Arial MT"/>
                <a:cs typeface="Arial MT"/>
              </a:rPr>
              <a:t>in</a:t>
            </a:r>
            <a:r>
              <a:rPr spc="-10" dirty="0">
                <a:latin typeface="Arial MT"/>
                <a:cs typeface="Arial MT"/>
              </a:rPr>
              <a:t> </a:t>
            </a:r>
            <a:r>
              <a:rPr spc="-5" dirty="0">
                <a:latin typeface="Arial MT"/>
                <a:cs typeface="Arial MT"/>
              </a:rPr>
              <a:t>mouth</a:t>
            </a:r>
            <a:endParaRPr dirty="0">
              <a:latin typeface="Arial MT"/>
              <a:cs typeface="Arial MT"/>
            </a:endParaRPr>
          </a:p>
          <a:p>
            <a:pPr>
              <a:lnSpc>
                <a:spcPct val="100000"/>
              </a:lnSpc>
              <a:buFont typeface="Arial MT"/>
              <a:buChar char="•"/>
            </a:pPr>
            <a:endParaRPr dirty="0">
              <a:latin typeface="Arial MT"/>
              <a:cs typeface="Arial MT"/>
            </a:endParaRPr>
          </a:p>
          <a:p>
            <a:pPr marL="12700" marR="1287780">
              <a:lnSpc>
                <a:spcPct val="100000"/>
              </a:lnSpc>
              <a:spcBef>
                <a:spcPts val="5"/>
              </a:spcBef>
              <a:buSzPct val="94444"/>
              <a:buFont typeface="Arial MT"/>
              <a:buChar char="•"/>
              <a:tabLst>
                <a:tab pos="93980" algn="l"/>
                <a:tab pos="2667000" algn="l"/>
              </a:tabLst>
            </a:pPr>
            <a:r>
              <a:rPr b="1" spc="-5" dirty="0">
                <a:latin typeface="Arial"/>
                <a:cs typeface="Arial"/>
              </a:rPr>
              <a:t>Use</a:t>
            </a:r>
            <a:r>
              <a:rPr b="1" spc="60" dirty="0">
                <a:latin typeface="Arial"/>
                <a:cs typeface="Arial"/>
              </a:rPr>
              <a:t> </a:t>
            </a:r>
            <a:r>
              <a:rPr b="1" spc="-5" dirty="0">
                <a:latin typeface="Arial"/>
                <a:cs typeface="Arial"/>
              </a:rPr>
              <a:t>4mg</a:t>
            </a:r>
            <a:r>
              <a:rPr b="1" spc="65" dirty="0">
                <a:latin typeface="Arial"/>
                <a:cs typeface="Arial"/>
              </a:rPr>
              <a:t> </a:t>
            </a:r>
            <a:r>
              <a:rPr b="1" dirty="0">
                <a:latin typeface="Arial"/>
                <a:cs typeface="Arial"/>
              </a:rPr>
              <a:t>lozenge</a:t>
            </a:r>
            <a:r>
              <a:rPr b="1" spc="50" dirty="0">
                <a:latin typeface="Arial"/>
                <a:cs typeface="Arial"/>
              </a:rPr>
              <a:t> </a:t>
            </a:r>
            <a:r>
              <a:rPr b="1" dirty="0">
                <a:latin typeface="Arial"/>
                <a:cs typeface="Arial"/>
              </a:rPr>
              <a:t>and</a:t>
            </a:r>
            <a:r>
              <a:rPr b="1" spc="55" dirty="0">
                <a:latin typeface="Arial"/>
                <a:cs typeface="Arial"/>
              </a:rPr>
              <a:t> </a:t>
            </a:r>
            <a:r>
              <a:rPr b="1" spc="-5" dirty="0">
                <a:latin typeface="Arial"/>
                <a:cs typeface="Arial"/>
              </a:rPr>
              <a:t>mini</a:t>
            </a:r>
            <a:r>
              <a:rPr b="1" spc="60" dirty="0">
                <a:latin typeface="Arial"/>
                <a:cs typeface="Arial"/>
              </a:rPr>
              <a:t> </a:t>
            </a:r>
            <a:r>
              <a:rPr b="1" dirty="0">
                <a:latin typeface="Arial"/>
                <a:cs typeface="Arial"/>
              </a:rPr>
              <a:t>lozenge:</a:t>
            </a:r>
            <a:r>
              <a:rPr b="1" spc="60" dirty="0">
                <a:latin typeface="Arial"/>
                <a:cs typeface="Arial"/>
              </a:rPr>
              <a:t> </a:t>
            </a:r>
            <a:r>
              <a:rPr spc="-5" dirty="0">
                <a:latin typeface="Arial MT"/>
                <a:cs typeface="Arial MT"/>
              </a:rPr>
              <a:t>unless low</a:t>
            </a:r>
            <a:r>
              <a:rPr spc="15" dirty="0">
                <a:latin typeface="Arial MT"/>
                <a:cs typeface="Arial MT"/>
              </a:rPr>
              <a:t> </a:t>
            </a:r>
            <a:r>
              <a:rPr spc="-5" dirty="0">
                <a:latin typeface="Arial MT"/>
                <a:cs typeface="Arial MT"/>
              </a:rPr>
              <a:t>dependence</a:t>
            </a:r>
            <a:r>
              <a:rPr lang="en-AU" spc="-5" dirty="0">
                <a:latin typeface="Arial MT"/>
                <a:cs typeface="Arial MT"/>
              </a:rPr>
              <a:t> </a:t>
            </a:r>
            <a:r>
              <a:rPr spc="-5" dirty="0">
                <a:latin typeface="Arial MT"/>
                <a:cs typeface="Arial MT"/>
              </a:rPr>
              <a:t>or</a:t>
            </a:r>
            <a:r>
              <a:rPr lang="en-AU" spc="459" dirty="0">
                <a:latin typeface="Arial MT"/>
                <a:cs typeface="Arial MT"/>
              </a:rPr>
              <a:t> </a:t>
            </a:r>
            <a:r>
              <a:rPr spc="-5" dirty="0">
                <a:latin typeface="Arial MT"/>
                <a:cs typeface="Arial MT"/>
              </a:rPr>
              <a:t>combination</a:t>
            </a:r>
            <a:r>
              <a:rPr spc="5" dirty="0">
                <a:latin typeface="Arial MT"/>
                <a:cs typeface="Arial MT"/>
              </a:rPr>
              <a:t> </a:t>
            </a:r>
            <a:r>
              <a:rPr spc="-5" dirty="0">
                <a:latin typeface="Arial MT"/>
                <a:cs typeface="Arial MT"/>
              </a:rPr>
              <a:t>therapy</a:t>
            </a:r>
            <a:endParaRPr dirty="0">
              <a:latin typeface="Arial MT"/>
              <a:cs typeface="Arial MT"/>
            </a:endParaRPr>
          </a:p>
          <a:p>
            <a:pPr>
              <a:lnSpc>
                <a:spcPct val="100000"/>
              </a:lnSpc>
              <a:spcBef>
                <a:spcPts val="50"/>
              </a:spcBef>
              <a:buFont typeface="Arial MT"/>
              <a:buChar char="•"/>
            </a:pPr>
            <a:endParaRPr dirty="0">
              <a:latin typeface="Arial MT"/>
              <a:cs typeface="Arial MT"/>
            </a:endParaRPr>
          </a:p>
          <a:p>
            <a:pPr marL="93345" indent="-81280">
              <a:lnSpc>
                <a:spcPct val="100000"/>
              </a:lnSpc>
              <a:buSzPct val="94444"/>
              <a:buFont typeface="Arial MT"/>
              <a:buChar char="•"/>
              <a:tabLst>
                <a:tab pos="93980" algn="l"/>
              </a:tabLst>
            </a:pPr>
            <a:r>
              <a:rPr b="1" dirty="0">
                <a:latin typeface="Arial"/>
                <a:cs typeface="Arial"/>
              </a:rPr>
              <a:t>Single</a:t>
            </a:r>
            <a:r>
              <a:rPr b="1" spc="-30" dirty="0">
                <a:latin typeface="Arial"/>
                <a:cs typeface="Arial"/>
              </a:rPr>
              <a:t> </a:t>
            </a:r>
            <a:r>
              <a:rPr b="1" spc="-5" dirty="0">
                <a:latin typeface="Arial"/>
                <a:cs typeface="Arial"/>
              </a:rPr>
              <a:t>therapy:</a:t>
            </a:r>
            <a:r>
              <a:rPr b="1" dirty="0">
                <a:latin typeface="Arial"/>
                <a:cs typeface="Arial"/>
              </a:rPr>
              <a:t> </a:t>
            </a:r>
            <a:r>
              <a:rPr b="1" spc="-5" dirty="0">
                <a:latin typeface="Arial"/>
                <a:cs typeface="Arial"/>
              </a:rPr>
              <a:t>9-15 </a:t>
            </a:r>
            <a:r>
              <a:rPr b="1" dirty="0">
                <a:latin typeface="Arial"/>
                <a:cs typeface="Arial"/>
              </a:rPr>
              <a:t>per</a:t>
            </a:r>
            <a:r>
              <a:rPr b="1" spc="-10" dirty="0">
                <a:latin typeface="Arial"/>
                <a:cs typeface="Arial"/>
              </a:rPr>
              <a:t> </a:t>
            </a:r>
            <a:r>
              <a:rPr b="1" dirty="0">
                <a:latin typeface="Arial"/>
                <a:cs typeface="Arial"/>
              </a:rPr>
              <a:t>day</a:t>
            </a:r>
            <a:endParaRPr dirty="0">
              <a:latin typeface="Arial"/>
              <a:cs typeface="Arial"/>
            </a:endParaRPr>
          </a:p>
        </p:txBody>
      </p:sp>
      <p:pic>
        <p:nvPicPr>
          <p:cNvPr id="3" name="object 3"/>
          <p:cNvPicPr/>
          <p:nvPr/>
        </p:nvPicPr>
        <p:blipFill>
          <a:blip r:embed="rId2" cstate="print"/>
          <a:stretch>
            <a:fillRect/>
          </a:stretch>
        </p:blipFill>
        <p:spPr>
          <a:xfrm>
            <a:off x="6324600" y="451865"/>
            <a:ext cx="2511552" cy="1956816"/>
          </a:xfrm>
          <a:prstGeom prst="rect">
            <a:avLst/>
          </a:prstGeom>
        </p:spPr>
      </p:pic>
      <p:sp>
        <p:nvSpPr>
          <p:cNvPr id="4" name="object 4"/>
          <p:cNvSpPr txBox="1">
            <a:spLocks noGrp="1"/>
          </p:cNvSpPr>
          <p:nvPr>
            <p:ph type="title"/>
          </p:nvPr>
        </p:nvSpPr>
        <p:spPr>
          <a:xfrm>
            <a:off x="558800" y="555332"/>
            <a:ext cx="5689600" cy="520014"/>
          </a:xfrm>
          <a:prstGeom prst="rect">
            <a:avLst/>
          </a:prstGeom>
        </p:spPr>
        <p:txBody>
          <a:bodyPr vert="horz" wrap="square" lIns="0" tIns="12065" rIns="0" bIns="0" rtlCol="0">
            <a:spAutoFit/>
          </a:bodyPr>
          <a:lstStyle/>
          <a:p>
            <a:pPr marL="12700">
              <a:lnSpc>
                <a:spcPct val="100000"/>
              </a:lnSpc>
              <a:spcBef>
                <a:spcPts val="95"/>
              </a:spcBef>
            </a:pPr>
            <a:r>
              <a:rPr spc="-5" dirty="0"/>
              <a:t>Lozenges</a:t>
            </a:r>
            <a:r>
              <a:rPr spc="20" dirty="0"/>
              <a:t> </a:t>
            </a:r>
            <a:r>
              <a:rPr lang="en-AU" spc="-5" dirty="0"/>
              <a:t>+</a:t>
            </a:r>
            <a:r>
              <a:rPr spc="-15" dirty="0"/>
              <a:t> </a:t>
            </a:r>
            <a:r>
              <a:rPr spc="-5" dirty="0"/>
              <a:t>mini</a:t>
            </a:r>
            <a:r>
              <a:rPr spc="-20" dirty="0"/>
              <a:t> </a:t>
            </a:r>
            <a:r>
              <a:rPr spc="-5" dirty="0"/>
              <a:t>lozenge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Rectangle 2"/>
          <p:cNvSpPr>
            <a:spLocks noGrp="1" noChangeArrowheads="1"/>
          </p:cNvSpPr>
          <p:nvPr>
            <p:ph type="title"/>
          </p:nvPr>
        </p:nvSpPr>
        <p:spPr>
          <a:xfrm>
            <a:off x="286603" y="152400"/>
            <a:ext cx="7371497" cy="1066800"/>
          </a:xfrm>
        </p:spPr>
        <p:txBody>
          <a:bodyPr>
            <a:normAutofit/>
          </a:bodyPr>
          <a:lstStyle/>
          <a:p>
            <a:r>
              <a:rPr lang="en-AU" sz="3200" dirty="0"/>
              <a:t>Mouth Spray</a:t>
            </a:r>
          </a:p>
        </p:txBody>
      </p:sp>
      <p:sp>
        <p:nvSpPr>
          <p:cNvPr id="113666" name="Rectangle 3"/>
          <p:cNvSpPr>
            <a:spLocks noGrp="1" noChangeArrowheads="1"/>
          </p:cNvSpPr>
          <p:nvPr>
            <p:ph type="body" idx="1"/>
          </p:nvPr>
        </p:nvSpPr>
        <p:spPr>
          <a:xfrm>
            <a:off x="286603" y="1447800"/>
            <a:ext cx="8772098" cy="4876800"/>
          </a:xfrm>
        </p:spPr>
        <p:txBody>
          <a:bodyPr>
            <a:normAutofit lnSpcReduction="10000"/>
          </a:bodyPr>
          <a:lstStyle/>
          <a:p>
            <a:pPr>
              <a:buFontTx/>
              <a:buChar char="•"/>
            </a:pPr>
            <a:r>
              <a:rPr lang="en-AU" sz="2400" dirty="0"/>
              <a:t>Important to have as “mist” ,not “squirt” for max uptake.</a:t>
            </a:r>
          </a:p>
          <a:p>
            <a:pPr lvl="0"/>
            <a:r>
              <a:rPr lang="en-AU" sz="2400" b="1" dirty="0">
                <a:ea typeface="Segoe UI" panose="020B0502040204020203" pitchFamily="34" charset="0"/>
                <a:cs typeface="Segoe UI" panose="020B0502040204020203" pitchFamily="34" charset="0"/>
              </a:rPr>
              <a:t>Directions for use:</a:t>
            </a:r>
          </a:p>
          <a:p>
            <a:pPr lvl="0"/>
            <a:r>
              <a:rPr lang="en-AU" sz="2400" b="1" dirty="0">
                <a:ea typeface="Segoe UI" panose="020B0502040204020203" pitchFamily="34" charset="0"/>
                <a:cs typeface="Segoe UI" panose="020B0502040204020203" pitchFamily="34" charset="0"/>
              </a:rPr>
              <a:t>Open </a:t>
            </a:r>
            <a:r>
              <a:rPr lang="en-AU" sz="2400" dirty="0">
                <a:ea typeface="Segoe UI" panose="020B0502040204020203" pitchFamily="34" charset="0"/>
                <a:cs typeface="Segoe UI" panose="020B0502040204020203" pitchFamily="34" charset="0"/>
              </a:rPr>
              <a:t>mouth</a:t>
            </a:r>
            <a:r>
              <a:rPr lang="en-AU" sz="2400" b="1" dirty="0">
                <a:ea typeface="Segoe UI" panose="020B0502040204020203" pitchFamily="34" charset="0"/>
                <a:cs typeface="Segoe UI" panose="020B0502040204020203" pitchFamily="34" charset="0"/>
              </a:rPr>
              <a:t>, Lift </a:t>
            </a:r>
            <a:r>
              <a:rPr lang="en-AU" sz="2400" dirty="0">
                <a:ea typeface="Segoe UI" panose="020B0502040204020203" pitchFamily="34" charset="0"/>
                <a:cs typeface="Segoe UI" panose="020B0502040204020203" pitchFamily="34" charset="0"/>
              </a:rPr>
              <a:t>tongue</a:t>
            </a:r>
            <a:r>
              <a:rPr lang="en-AU" sz="2400" b="1" dirty="0">
                <a:ea typeface="Segoe UI" panose="020B0502040204020203" pitchFamily="34" charset="0"/>
                <a:cs typeface="Segoe UI" panose="020B0502040204020203" pitchFamily="34" charset="0"/>
              </a:rPr>
              <a:t>, Hold </a:t>
            </a:r>
            <a:r>
              <a:rPr lang="en-AU" sz="2400" dirty="0">
                <a:ea typeface="Segoe UI" panose="020B0502040204020203" pitchFamily="34" charset="0"/>
                <a:cs typeface="Segoe UI" panose="020B0502040204020203" pitchFamily="34" charset="0"/>
              </a:rPr>
              <a:t>breath</a:t>
            </a:r>
            <a:r>
              <a:rPr lang="en-AU" sz="2400" b="1" dirty="0">
                <a:ea typeface="Segoe UI" panose="020B0502040204020203" pitchFamily="34" charset="0"/>
                <a:cs typeface="Segoe UI" panose="020B0502040204020203" pitchFamily="34" charset="0"/>
              </a:rPr>
              <a:t> ,Spray </a:t>
            </a:r>
            <a:r>
              <a:rPr lang="en-AU" sz="2400" dirty="0">
                <a:ea typeface="Segoe UI" panose="020B0502040204020203" pitchFamily="34" charset="0"/>
                <a:cs typeface="Segoe UI" panose="020B0502040204020203" pitchFamily="34" charset="0"/>
              </a:rPr>
              <a:t>under tongue. </a:t>
            </a:r>
          </a:p>
          <a:p>
            <a:pPr>
              <a:buFontTx/>
              <a:buChar char="•"/>
            </a:pPr>
            <a:r>
              <a:rPr lang="en-AU" sz="2400" dirty="0"/>
              <a:t>Active at 60 seconds, degrades quickly(10-12 mins)so will need other product soon after</a:t>
            </a:r>
          </a:p>
          <a:p>
            <a:pPr>
              <a:buFontTx/>
              <a:buChar char="•"/>
            </a:pPr>
            <a:r>
              <a:rPr lang="en-AU" sz="2400" dirty="0"/>
              <a:t>Can use 2-4 times/hour, 64 sprays/day</a:t>
            </a:r>
          </a:p>
          <a:p>
            <a:pPr>
              <a:buFontTx/>
              <a:buChar char="•"/>
            </a:pPr>
            <a:r>
              <a:rPr lang="en-AU" sz="2400" dirty="0"/>
              <a:t>Caution: people using disulfiram(</a:t>
            </a:r>
            <a:r>
              <a:rPr lang="en-AU" sz="2400" dirty="0" err="1"/>
              <a:t>antabuse</a:t>
            </a:r>
            <a:r>
              <a:rPr lang="en-AU" sz="2400" dirty="0"/>
              <a:t>)because of the ethanol</a:t>
            </a:r>
          </a:p>
          <a:p>
            <a:pPr>
              <a:buFontTx/>
              <a:buChar char="•"/>
            </a:pPr>
            <a:r>
              <a:rPr lang="en-AU" sz="2400" dirty="0"/>
              <a:t>Get 28.8ng/ml steady nicotine after </a:t>
            </a:r>
            <a:r>
              <a:rPr lang="en-AU" sz="2400" dirty="0" err="1"/>
              <a:t>max.dose</a:t>
            </a:r>
            <a:r>
              <a:rPr lang="en-AU" sz="2400" dirty="0"/>
              <a:t> (i.e.2 sprays of 1mg every 30mins</a:t>
            </a:r>
          </a:p>
          <a:p>
            <a:pPr>
              <a:buFontTx/>
              <a:buChar char="•"/>
            </a:pPr>
            <a:r>
              <a:rPr lang="en-AU" sz="2400" b="1" i="1" dirty="0">
                <a:solidFill>
                  <a:srgbClr val="00B050"/>
                </a:solidFill>
              </a:rPr>
              <a:t>Compares to: </a:t>
            </a:r>
          </a:p>
          <a:p>
            <a:pPr marL="0" indent="0">
              <a:buNone/>
            </a:pPr>
            <a:r>
              <a:rPr lang="en-AU" sz="2400" b="1" i="1" dirty="0">
                <a:solidFill>
                  <a:srgbClr val="00B050"/>
                </a:solidFill>
              </a:rPr>
              <a:t>-Gum 4mg  23.3 ng/ml (using 1 gum hourly</a:t>
            </a:r>
          </a:p>
          <a:p>
            <a:pPr marL="0" indent="0">
              <a:buNone/>
            </a:pPr>
            <a:r>
              <a:rPr lang="en-AU" sz="2400" b="1" i="1" dirty="0">
                <a:solidFill>
                  <a:srgbClr val="00B050"/>
                </a:solidFill>
              </a:rPr>
              <a:t>-Lozenge 4mg 25.5ng/ml (using 1 lozenge hourly) </a:t>
            </a:r>
          </a:p>
          <a:p>
            <a:pPr marL="0" indent="0">
              <a:buNone/>
            </a:pPr>
            <a:endParaRPr lang="en-AU" sz="1800" dirty="0"/>
          </a:p>
        </p:txBody>
      </p:sp>
      <p:sp>
        <p:nvSpPr>
          <p:cNvPr id="4" name="Rectangle 3"/>
          <p:cNvSpPr/>
          <p:nvPr/>
        </p:nvSpPr>
        <p:spPr>
          <a:xfrm>
            <a:off x="7496033" y="95250"/>
            <a:ext cx="1647967" cy="1453487"/>
          </a:xfrm>
          <a:prstGeom prst="rect">
            <a:avLst/>
          </a:prstGeom>
          <a:blipFill rotWithShape="1">
            <a:blip r:embed="rId3"/>
            <a:stretch>
              <a:fillRect/>
            </a:stretch>
          </a:blipFill>
          <a:ln w="25400" cap="flat" cmpd="sng" algn="ctr">
            <a:solidFill>
              <a:srgbClr val="7CCA62">
                <a:shade val="80000"/>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a:lstStyle/>
          <a:p>
            <a:pPr fontAlgn="base">
              <a:spcBef>
                <a:spcPct val="0"/>
              </a:spcBef>
              <a:spcAft>
                <a:spcPct val="0"/>
              </a:spcAft>
            </a:pPr>
            <a:endParaRPr lang="en-AU" sz="1350">
              <a:solidFill>
                <a:srgbClr val="000000">
                  <a:hueOff val="0"/>
                  <a:satOff val="0"/>
                  <a:lumOff val="0"/>
                  <a:alphaOff val="0"/>
                </a:srgbClr>
              </a:solidFill>
              <a:latin typeface="Arial"/>
            </a:endParaRPr>
          </a:p>
        </p:txBody>
      </p:sp>
    </p:spTree>
    <p:extLst>
      <p:ext uri="{BB962C8B-B14F-4D97-AF65-F5344CB8AC3E}">
        <p14:creationId xmlns:p14="http://schemas.microsoft.com/office/powerpoint/2010/main" val="715639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3029709"/>
            <a:ext cx="6393942" cy="3826002"/>
          </a:xfrm>
          <a:prstGeom prst="rect">
            <a:avLst/>
          </a:prstGeom>
        </p:spPr>
      </p:pic>
      <p:sp>
        <p:nvSpPr>
          <p:cNvPr id="3" name="object 3"/>
          <p:cNvSpPr txBox="1"/>
          <p:nvPr/>
        </p:nvSpPr>
        <p:spPr>
          <a:xfrm>
            <a:off x="670966" y="1596009"/>
            <a:ext cx="7873365" cy="1271905"/>
          </a:xfrm>
          <a:prstGeom prst="rect">
            <a:avLst/>
          </a:prstGeom>
        </p:spPr>
        <p:txBody>
          <a:bodyPr vert="horz" wrap="square" lIns="0" tIns="12065" rIns="0" bIns="0" rtlCol="0">
            <a:spAutoFit/>
          </a:bodyPr>
          <a:lstStyle/>
          <a:p>
            <a:pPr marL="12700">
              <a:lnSpc>
                <a:spcPct val="100000"/>
              </a:lnSpc>
              <a:spcBef>
                <a:spcPts val="95"/>
              </a:spcBef>
            </a:pPr>
            <a:r>
              <a:rPr sz="2800" b="1" spc="-5" dirty="0">
                <a:latin typeface="Arial"/>
                <a:cs typeface="Arial"/>
              </a:rPr>
              <a:t>NRT</a:t>
            </a:r>
            <a:r>
              <a:rPr sz="2800" b="1" spc="-10" dirty="0">
                <a:latin typeface="Arial"/>
                <a:cs typeface="Arial"/>
              </a:rPr>
              <a:t> </a:t>
            </a:r>
            <a:r>
              <a:rPr sz="2800" b="1" spc="-5" dirty="0">
                <a:latin typeface="Arial"/>
                <a:cs typeface="Arial"/>
              </a:rPr>
              <a:t>=</a:t>
            </a:r>
            <a:r>
              <a:rPr sz="2800" b="1" spc="-25" dirty="0">
                <a:latin typeface="Arial"/>
                <a:cs typeface="Arial"/>
              </a:rPr>
              <a:t> </a:t>
            </a:r>
            <a:r>
              <a:rPr sz="2800" b="1" spc="-5" dirty="0">
                <a:latin typeface="Arial"/>
                <a:cs typeface="Arial"/>
              </a:rPr>
              <a:t>helpful</a:t>
            </a:r>
            <a:endParaRPr sz="2800" dirty="0">
              <a:latin typeface="Arial"/>
              <a:cs typeface="Arial"/>
            </a:endParaRPr>
          </a:p>
          <a:p>
            <a:pPr>
              <a:lnSpc>
                <a:spcPct val="100000"/>
              </a:lnSpc>
              <a:spcBef>
                <a:spcPts val="50"/>
              </a:spcBef>
            </a:pPr>
            <a:endParaRPr sz="2650" dirty="0">
              <a:latin typeface="Arial"/>
              <a:cs typeface="Arial"/>
            </a:endParaRPr>
          </a:p>
          <a:p>
            <a:pPr marL="12700">
              <a:lnSpc>
                <a:spcPct val="100000"/>
              </a:lnSpc>
            </a:pPr>
            <a:r>
              <a:rPr sz="2800" b="1" spc="-5" dirty="0">
                <a:latin typeface="Arial"/>
                <a:cs typeface="Arial"/>
              </a:rPr>
              <a:t>But</a:t>
            </a:r>
            <a:r>
              <a:rPr sz="2800" b="1" spc="5" dirty="0">
                <a:latin typeface="Arial"/>
                <a:cs typeface="Arial"/>
              </a:rPr>
              <a:t> </a:t>
            </a:r>
            <a:r>
              <a:rPr sz="2800" b="1" spc="-5" dirty="0">
                <a:latin typeface="Arial"/>
                <a:cs typeface="Arial"/>
              </a:rPr>
              <a:t>addressing</a:t>
            </a:r>
            <a:r>
              <a:rPr sz="2800" b="1" spc="35" dirty="0">
                <a:latin typeface="Arial"/>
                <a:cs typeface="Arial"/>
              </a:rPr>
              <a:t> </a:t>
            </a:r>
            <a:r>
              <a:rPr sz="2800" b="1" spc="-5" dirty="0">
                <a:latin typeface="Arial"/>
                <a:cs typeface="Arial"/>
              </a:rPr>
              <a:t>barriers</a:t>
            </a:r>
            <a:r>
              <a:rPr sz="2800" b="1" dirty="0">
                <a:latin typeface="Arial"/>
                <a:cs typeface="Arial"/>
              </a:rPr>
              <a:t> </a:t>
            </a:r>
            <a:r>
              <a:rPr sz="2800" b="1" spc="-5" dirty="0">
                <a:latin typeface="Arial"/>
                <a:cs typeface="Arial"/>
              </a:rPr>
              <a:t>to its</a:t>
            </a:r>
            <a:r>
              <a:rPr sz="2800" b="1" spc="10" dirty="0">
                <a:latin typeface="Arial"/>
                <a:cs typeface="Arial"/>
              </a:rPr>
              <a:t> </a:t>
            </a:r>
            <a:r>
              <a:rPr sz="2800" b="1" spc="-5" dirty="0">
                <a:latin typeface="Arial"/>
                <a:cs typeface="Arial"/>
              </a:rPr>
              <a:t>use</a:t>
            </a:r>
            <a:r>
              <a:rPr sz="2800" b="1" spc="15" dirty="0">
                <a:latin typeface="Arial"/>
                <a:cs typeface="Arial"/>
              </a:rPr>
              <a:t> </a:t>
            </a:r>
            <a:r>
              <a:rPr sz="2800" b="1" spc="-5" dirty="0">
                <a:latin typeface="Arial"/>
                <a:cs typeface="Arial"/>
              </a:rPr>
              <a:t>is</a:t>
            </a:r>
            <a:r>
              <a:rPr sz="2800" b="1" dirty="0">
                <a:latin typeface="Arial"/>
                <a:cs typeface="Arial"/>
              </a:rPr>
              <a:t> </a:t>
            </a:r>
            <a:r>
              <a:rPr sz="2800" b="1" spc="-5" dirty="0">
                <a:latin typeface="Arial"/>
                <a:cs typeface="Arial"/>
              </a:rPr>
              <a:t>main </a:t>
            </a:r>
            <a:r>
              <a:rPr sz="2800" b="1" dirty="0">
                <a:latin typeface="Arial"/>
                <a:cs typeface="Arial"/>
              </a:rPr>
              <a:t>trick</a:t>
            </a:r>
            <a:endParaRPr sz="2800" dirty="0">
              <a:latin typeface="Arial"/>
              <a:cs typeface="Arial"/>
            </a:endParaRPr>
          </a:p>
        </p:txBody>
      </p:sp>
      <p:sp>
        <p:nvSpPr>
          <p:cNvPr id="4" name="object 4"/>
          <p:cNvSpPr txBox="1">
            <a:spLocks noGrp="1"/>
          </p:cNvSpPr>
          <p:nvPr>
            <p:ph type="title"/>
          </p:nvPr>
        </p:nvSpPr>
        <p:spPr>
          <a:xfrm>
            <a:off x="527100" y="493102"/>
            <a:ext cx="6026100" cy="520014"/>
          </a:xfrm>
          <a:prstGeom prst="rect">
            <a:avLst/>
          </a:prstGeom>
        </p:spPr>
        <p:txBody>
          <a:bodyPr vert="horz" wrap="square" lIns="0" tIns="12065" rIns="0" bIns="0" rtlCol="0">
            <a:spAutoFit/>
          </a:bodyPr>
          <a:lstStyle/>
          <a:p>
            <a:pPr marL="12700">
              <a:lnSpc>
                <a:spcPct val="100000"/>
              </a:lnSpc>
              <a:spcBef>
                <a:spcPts val="95"/>
              </a:spcBef>
            </a:pPr>
            <a:r>
              <a:rPr spc="-5" dirty="0"/>
              <a:t>Managing</a:t>
            </a:r>
            <a:r>
              <a:rPr spc="10" dirty="0"/>
              <a:t> </a:t>
            </a:r>
            <a:r>
              <a:rPr spc="-5" dirty="0"/>
              <a:t>NRT barriers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2E6F41A-1E73-4C48-A55F-D81C8AD74274}"/>
              </a:ext>
            </a:extLst>
          </p:cNvPr>
          <p:cNvPicPr>
            <a:picLocks noChangeAspect="1"/>
          </p:cNvPicPr>
          <p:nvPr/>
        </p:nvPicPr>
        <p:blipFill>
          <a:blip r:embed="rId2"/>
          <a:stretch>
            <a:fillRect/>
          </a:stretch>
        </p:blipFill>
        <p:spPr>
          <a:xfrm>
            <a:off x="4870588" y="284099"/>
            <a:ext cx="4193201" cy="6289802"/>
          </a:xfrm>
          <a:prstGeom prst="rect">
            <a:avLst/>
          </a:prstGeom>
          <a:effectLst>
            <a:softEdge rad="508000"/>
          </a:effectLst>
        </p:spPr>
      </p:pic>
      <p:sp>
        <p:nvSpPr>
          <p:cNvPr id="3" name="object 3"/>
          <p:cNvSpPr txBox="1">
            <a:spLocks noGrp="1"/>
          </p:cNvSpPr>
          <p:nvPr>
            <p:ph type="title"/>
          </p:nvPr>
        </p:nvSpPr>
        <p:spPr>
          <a:xfrm>
            <a:off x="1066800" y="588251"/>
            <a:ext cx="7321500" cy="520014"/>
          </a:xfrm>
          <a:prstGeom prst="rect">
            <a:avLst/>
          </a:prstGeom>
        </p:spPr>
        <p:txBody>
          <a:bodyPr vert="horz" wrap="square" lIns="0" tIns="12065" rIns="0" bIns="0" rtlCol="0">
            <a:spAutoFit/>
          </a:bodyPr>
          <a:lstStyle/>
          <a:p>
            <a:pPr marL="12700">
              <a:lnSpc>
                <a:spcPct val="100000"/>
              </a:lnSpc>
              <a:spcBef>
                <a:spcPts val="95"/>
              </a:spcBef>
            </a:pPr>
            <a:r>
              <a:rPr dirty="0">
                <a:latin typeface="Arial MT"/>
                <a:cs typeface="Arial MT"/>
              </a:rPr>
              <a:t>Inpatient</a:t>
            </a:r>
            <a:r>
              <a:rPr spc="-15" dirty="0">
                <a:latin typeface="Arial MT"/>
                <a:cs typeface="Arial MT"/>
              </a:rPr>
              <a:t> </a:t>
            </a:r>
            <a:r>
              <a:rPr spc="-10" dirty="0">
                <a:latin typeface="Arial MT"/>
                <a:cs typeface="Arial MT"/>
              </a:rPr>
              <a:t>NRT</a:t>
            </a:r>
            <a:r>
              <a:rPr spc="10" dirty="0">
                <a:latin typeface="Arial MT"/>
                <a:cs typeface="Arial MT"/>
              </a:rPr>
              <a:t> </a:t>
            </a:r>
            <a:r>
              <a:rPr spc="-5" dirty="0">
                <a:latin typeface="Arial MT"/>
                <a:cs typeface="Arial MT"/>
              </a:rPr>
              <a:t>Barriers</a:t>
            </a:r>
          </a:p>
        </p:txBody>
      </p:sp>
      <p:graphicFrame>
        <p:nvGraphicFramePr>
          <p:cNvPr id="4" name="object 4"/>
          <p:cNvGraphicFramePr>
            <a:graphicFrameLocks noGrp="1"/>
          </p:cNvGraphicFramePr>
          <p:nvPr>
            <p:extLst>
              <p:ext uri="{D42A27DB-BD31-4B8C-83A1-F6EECF244321}">
                <p14:modId xmlns:p14="http://schemas.microsoft.com/office/powerpoint/2010/main" val="2459354578"/>
              </p:ext>
            </p:extLst>
          </p:nvPr>
        </p:nvGraphicFramePr>
        <p:xfrm>
          <a:off x="220345" y="2054280"/>
          <a:ext cx="6561455" cy="3825620"/>
        </p:xfrm>
        <a:graphic>
          <a:graphicData uri="http://schemas.openxmlformats.org/drawingml/2006/table">
            <a:tbl>
              <a:tblPr firstRow="1" bandRow="1">
                <a:tableStyleId>{2D5ABB26-0587-4C30-8999-92F81FD0307C}</a:tableStyleId>
              </a:tblPr>
              <a:tblGrid>
                <a:gridCol w="6561455">
                  <a:extLst>
                    <a:ext uri="{9D8B030D-6E8A-4147-A177-3AD203B41FA5}">
                      <a16:colId xmlns:a16="http://schemas.microsoft.com/office/drawing/2014/main" val="20000"/>
                    </a:ext>
                  </a:extLst>
                </a:gridCol>
              </a:tblGrid>
              <a:tr h="1056005">
                <a:tc>
                  <a:txBody>
                    <a:bodyPr/>
                    <a:lstStyle/>
                    <a:p>
                      <a:pPr marL="96520" marR="328295">
                        <a:lnSpc>
                          <a:spcPct val="100000"/>
                        </a:lnSpc>
                        <a:spcBef>
                          <a:spcPts val="330"/>
                        </a:spcBef>
                      </a:pPr>
                      <a:r>
                        <a:rPr sz="2000" b="1" dirty="0">
                          <a:solidFill>
                            <a:srgbClr val="FFFFFF"/>
                          </a:solidFill>
                          <a:latin typeface="Arial"/>
                          <a:cs typeface="Arial"/>
                        </a:rPr>
                        <a:t>Some</a:t>
                      </a:r>
                      <a:r>
                        <a:rPr lang="en-AU" sz="2000" b="1" spc="-5" dirty="0">
                          <a:solidFill>
                            <a:srgbClr val="FFFFFF"/>
                          </a:solidFill>
                          <a:latin typeface="Arial"/>
                          <a:cs typeface="Arial"/>
                        </a:rPr>
                        <a:t> people </a:t>
                      </a:r>
                      <a:r>
                        <a:rPr sz="2000" b="1" spc="-5" dirty="0">
                          <a:solidFill>
                            <a:srgbClr val="FFFFFF"/>
                          </a:solidFill>
                          <a:latin typeface="Arial"/>
                          <a:cs typeface="Arial"/>
                        </a:rPr>
                        <a:t>say</a:t>
                      </a:r>
                      <a:r>
                        <a:rPr sz="2000" b="1" spc="-20" dirty="0">
                          <a:solidFill>
                            <a:srgbClr val="FFFFFF"/>
                          </a:solidFill>
                          <a:latin typeface="Arial"/>
                          <a:cs typeface="Arial"/>
                        </a:rPr>
                        <a:t> </a:t>
                      </a:r>
                      <a:r>
                        <a:rPr sz="2000" b="1" dirty="0">
                          <a:solidFill>
                            <a:srgbClr val="FFFFFF"/>
                          </a:solidFill>
                          <a:latin typeface="Arial"/>
                          <a:cs typeface="Arial"/>
                        </a:rPr>
                        <a:t>they</a:t>
                      </a:r>
                      <a:r>
                        <a:rPr sz="2000" b="1" spc="-20" dirty="0">
                          <a:solidFill>
                            <a:srgbClr val="FFFFFF"/>
                          </a:solidFill>
                          <a:latin typeface="Arial"/>
                          <a:cs typeface="Arial"/>
                        </a:rPr>
                        <a:t> </a:t>
                      </a:r>
                      <a:r>
                        <a:rPr sz="2000" b="1" dirty="0">
                          <a:solidFill>
                            <a:srgbClr val="FFFFFF"/>
                          </a:solidFill>
                          <a:latin typeface="Arial"/>
                          <a:cs typeface="Arial"/>
                        </a:rPr>
                        <a:t>don’t</a:t>
                      </a:r>
                      <a:r>
                        <a:rPr sz="2000" b="1" spc="-30" dirty="0">
                          <a:solidFill>
                            <a:srgbClr val="FFFFFF"/>
                          </a:solidFill>
                          <a:latin typeface="Arial"/>
                          <a:cs typeface="Arial"/>
                        </a:rPr>
                        <a:t> </a:t>
                      </a:r>
                      <a:r>
                        <a:rPr sz="2000" b="1" spc="5" dirty="0">
                          <a:solidFill>
                            <a:srgbClr val="FFFFFF"/>
                          </a:solidFill>
                          <a:latin typeface="Arial"/>
                          <a:cs typeface="Arial"/>
                        </a:rPr>
                        <a:t>want</a:t>
                      </a:r>
                      <a:r>
                        <a:rPr sz="2000" b="1" spc="-50" dirty="0">
                          <a:solidFill>
                            <a:srgbClr val="FFFFFF"/>
                          </a:solidFill>
                          <a:latin typeface="Arial"/>
                          <a:cs typeface="Arial"/>
                        </a:rPr>
                        <a:t> </a:t>
                      </a:r>
                      <a:r>
                        <a:rPr sz="2000" b="1" spc="-5" dirty="0">
                          <a:solidFill>
                            <a:srgbClr val="FFFFFF"/>
                          </a:solidFill>
                          <a:latin typeface="Arial"/>
                          <a:cs typeface="Arial"/>
                        </a:rPr>
                        <a:t>assistance,</a:t>
                      </a:r>
                      <a:r>
                        <a:rPr sz="2000" b="1" spc="-50" dirty="0">
                          <a:solidFill>
                            <a:srgbClr val="FFFFFF"/>
                          </a:solidFill>
                          <a:latin typeface="Arial"/>
                          <a:cs typeface="Arial"/>
                        </a:rPr>
                        <a:t> </a:t>
                      </a:r>
                      <a:r>
                        <a:rPr sz="2000" b="1" dirty="0">
                          <a:solidFill>
                            <a:srgbClr val="FFFFFF"/>
                          </a:solidFill>
                          <a:latin typeface="Arial"/>
                          <a:cs typeface="Arial"/>
                        </a:rPr>
                        <a:t>that </a:t>
                      </a:r>
                      <a:r>
                        <a:rPr sz="2000" b="1" spc="-540" dirty="0">
                          <a:solidFill>
                            <a:srgbClr val="FFFFFF"/>
                          </a:solidFill>
                          <a:latin typeface="Arial"/>
                          <a:cs typeface="Arial"/>
                        </a:rPr>
                        <a:t> </a:t>
                      </a:r>
                      <a:r>
                        <a:rPr sz="2000" b="1" dirty="0">
                          <a:solidFill>
                            <a:srgbClr val="FFFFFF"/>
                          </a:solidFill>
                          <a:latin typeface="Arial"/>
                          <a:cs typeface="Arial"/>
                        </a:rPr>
                        <a:t>they</a:t>
                      </a:r>
                      <a:r>
                        <a:rPr sz="2000" b="1" spc="-20" dirty="0">
                          <a:solidFill>
                            <a:srgbClr val="FFFFFF"/>
                          </a:solidFill>
                          <a:latin typeface="Arial"/>
                          <a:cs typeface="Arial"/>
                        </a:rPr>
                        <a:t> </a:t>
                      </a:r>
                      <a:r>
                        <a:rPr sz="2000" b="1" dirty="0">
                          <a:solidFill>
                            <a:srgbClr val="FFFFFF"/>
                          </a:solidFill>
                          <a:latin typeface="Arial"/>
                          <a:cs typeface="Arial"/>
                        </a:rPr>
                        <a:t>intend</a:t>
                      </a:r>
                      <a:r>
                        <a:rPr sz="2000" b="1" spc="-30" dirty="0">
                          <a:solidFill>
                            <a:srgbClr val="FFFFFF"/>
                          </a:solidFill>
                          <a:latin typeface="Arial"/>
                          <a:cs typeface="Arial"/>
                        </a:rPr>
                        <a:t> </a:t>
                      </a:r>
                      <a:r>
                        <a:rPr sz="2000" b="1" dirty="0">
                          <a:solidFill>
                            <a:srgbClr val="FFFFFF"/>
                          </a:solidFill>
                          <a:latin typeface="Arial"/>
                          <a:cs typeface="Arial"/>
                        </a:rPr>
                        <a:t>to smoke</a:t>
                      </a:r>
                      <a:r>
                        <a:rPr sz="2000" b="1" spc="-30" dirty="0">
                          <a:solidFill>
                            <a:srgbClr val="FFFFFF"/>
                          </a:solidFill>
                          <a:latin typeface="Arial"/>
                          <a:cs typeface="Arial"/>
                        </a:rPr>
                        <a:t> </a:t>
                      </a:r>
                      <a:r>
                        <a:rPr sz="2000" b="1" dirty="0">
                          <a:solidFill>
                            <a:srgbClr val="FFFFFF"/>
                          </a:solidFill>
                          <a:latin typeface="Arial"/>
                          <a:cs typeface="Arial"/>
                        </a:rPr>
                        <a:t>outside</a:t>
                      </a:r>
                      <a:endParaRPr sz="2000" dirty="0">
                        <a:latin typeface="Arial"/>
                        <a:cs typeface="Arial"/>
                      </a:endParaRPr>
                    </a:p>
                  </a:txBody>
                  <a:tcPr marL="0" marR="0" marT="4191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46AC"/>
                    </a:solidFill>
                  </a:tcPr>
                </a:tc>
                <a:extLst>
                  <a:ext uri="{0D108BD9-81ED-4DB2-BD59-A6C34878D82A}">
                    <a16:rowId xmlns:a16="http://schemas.microsoft.com/office/drawing/2014/main" val="10000"/>
                  </a:ext>
                </a:extLst>
              </a:tr>
              <a:tr h="919607">
                <a:tc>
                  <a:txBody>
                    <a:bodyPr/>
                    <a:lstStyle/>
                    <a:p>
                      <a:pPr marL="96520" marR="281305">
                        <a:lnSpc>
                          <a:spcPct val="100000"/>
                        </a:lnSpc>
                        <a:spcBef>
                          <a:spcPts val="340"/>
                        </a:spcBef>
                      </a:pPr>
                      <a:r>
                        <a:rPr sz="1800" spc="-10" dirty="0">
                          <a:latin typeface="Arial MT"/>
                          <a:cs typeface="Arial MT"/>
                        </a:rPr>
                        <a:t>Explain</a:t>
                      </a:r>
                      <a:r>
                        <a:rPr sz="1800" spc="20" dirty="0">
                          <a:latin typeface="Arial MT"/>
                          <a:cs typeface="Arial MT"/>
                        </a:rPr>
                        <a:t> </a:t>
                      </a:r>
                      <a:r>
                        <a:rPr sz="1800" spc="-5" dirty="0">
                          <a:latin typeface="Arial MT"/>
                          <a:cs typeface="Arial MT"/>
                        </a:rPr>
                        <a:t>that</a:t>
                      </a:r>
                      <a:r>
                        <a:rPr sz="1800" spc="5" dirty="0">
                          <a:latin typeface="Arial MT"/>
                          <a:cs typeface="Arial MT"/>
                        </a:rPr>
                        <a:t> </a:t>
                      </a:r>
                      <a:r>
                        <a:rPr sz="1800" spc="-5" dirty="0">
                          <a:latin typeface="Arial MT"/>
                          <a:cs typeface="Arial MT"/>
                        </a:rPr>
                        <a:t>they</a:t>
                      </a:r>
                      <a:r>
                        <a:rPr sz="1800" spc="5" dirty="0">
                          <a:latin typeface="Arial MT"/>
                          <a:cs typeface="Arial MT"/>
                        </a:rPr>
                        <a:t> </a:t>
                      </a:r>
                      <a:r>
                        <a:rPr sz="1800" spc="-5" dirty="0">
                          <a:latin typeface="Arial MT"/>
                          <a:cs typeface="Arial MT"/>
                        </a:rPr>
                        <a:t>need</a:t>
                      </a:r>
                      <a:r>
                        <a:rPr sz="1800" spc="5" dirty="0">
                          <a:latin typeface="Arial MT"/>
                          <a:cs typeface="Arial MT"/>
                        </a:rPr>
                        <a:t> </a:t>
                      </a:r>
                      <a:r>
                        <a:rPr sz="1800" dirty="0">
                          <a:latin typeface="Arial MT"/>
                          <a:cs typeface="Arial MT"/>
                        </a:rPr>
                        <a:t>to</a:t>
                      </a:r>
                      <a:r>
                        <a:rPr sz="1800" spc="5" dirty="0">
                          <a:latin typeface="Arial MT"/>
                          <a:cs typeface="Arial MT"/>
                        </a:rPr>
                        <a:t> </a:t>
                      </a:r>
                      <a:r>
                        <a:rPr sz="1800" spc="-5" dirty="0">
                          <a:latin typeface="Arial MT"/>
                          <a:cs typeface="Arial MT"/>
                        </a:rPr>
                        <a:t>stay</a:t>
                      </a:r>
                      <a:r>
                        <a:rPr sz="1800" spc="-15" dirty="0">
                          <a:latin typeface="Arial MT"/>
                          <a:cs typeface="Arial MT"/>
                        </a:rPr>
                        <a:t> </a:t>
                      </a:r>
                      <a:r>
                        <a:rPr sz="1800" spc="-5" dirty="0">
                          <a:latin typeface="Arial MT"/>
                          <a:cs typeface="Arial MT"/>
                        </a:rPr>
                        <a:t>on</a:t>
                      </a:r>
                      <a:r>
                        <a:rPr sz="1800" spc="10" dirty="0">
                          <a:latin typeface="Arial MT"/>
                          <a:cs typeface="Arial MT"/>
                        </a:rPr>
                        <a:t> </a:t>
                      </a:r>
                      <a:r>
                        <a:rPr sz="1800" spc="-15" dirty="0">
                          <a:latin typeface="Arial MT"/>
                          <a:cs typeface="Arial MT"/>
                        </a:rPr>
                        <a:t>ward</a:t>
                      </a:r>
                      <a:r>
                        <a:rPr sz="1800" spc="25" dirty="0">
                          <a:latin typeface="Arial MT"/>
                          <a:cs typeface="Arial MT"/>
                        </a:rPr>
                        <a:t> </a:t>
                      </a:r>
                      <a:r>
                        <a:rPr sz="1800" dirty="0">
                          <a:latin typeface="Arial MT"/>
                          <a:cs typeface="Arial MT"/>
                        </a:rPr>
                        <a:t>for</a:t>
                      </a:r>
                      <a:r>
                        <a:rPr sz="1800" spc="5" dirty="0">
                          <a:latin typeface="Arial MT"/>
                          <a:cs typeface="Arial MT"/>
                        </a:rPr>
                        <a:t> </a:t>
                      </a:r>
                      <a:r>
                        <a:rPr sz="1800" spc="-5" dirty="0">
                          <a:latin typeface="Arial MT"/>
                          <a:cs typeface="Arial MT"/>
                        </a:rPr>
                        <a:t>tests,</a:t>
                      </a:r>
                      <a:r>
                        <a:rPr sz="1800" spc="-10" dirty="0">
                          <a:latin typeface="Arial MT"/>
                          <a:cs typeface="Arial MT"/>
                        </a:rPr>
                        <a:t> </a:t>
                      </a:r>
                      <a:r>
                        <a:rPr sz="1800" dirty="0">
                          <a:latin typeface="Arial MT"/>
                          <a:cs typeface="Arial MT"/>
                        </a:rPr>
                        <a:t>doctor’s</a:t>
                      </a:r>
                      <a:r>
                        <a:rPr sz="1800" spc="10" dirty="0">
                          <a:latin typeface="Arial MT"/>
                          <a:cs typeface="Arial MT"/>
                        </a:rPr>
                        <a:t> </a:t>
                      </a:r>
                      <a:r>
                        <a:rPr sz="1800" spc="-5" dirty="0">
                          <a:latin typeface="Arial MT"/>
                          <a:cs typeface="Arial MT"/>
                        </a:rPr>
                        <a:t>visits </a:t>
                      </a:r>
                      <a:r>
                        <a:rPr sz="1800" spc="-484" dirty="0">
                          <a:latin typeface="Arial MT"/>
                          <a:cs typeface="Arial MT"/>
                        </a:rPr>
                        <a:t> </a:t>
                      </a:r>
                      <a:r>
                        <a:rPr sz="1800" dirty="0">
                          <a:latin typeface="Arial MT"/>
                          <a:cs typeface="Arial MT"/>
                        </a:rPr>
                        <a:t>etc</a:t>
                      </a:r>
                      <a:endParaRPr sz="1800">
                        <a:latin typeface="Arial MT"/>
                        <a:cs typeface="Arial MT"/>
                      </a:endParaRPr>
                    </a:p>
                  </a:txBody>
                  <a:tcPr marL="0" marR="0" marT="4318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CACFE2"/>
                    </a:solidFill>
                  </a:tcPr>
                </a:tc>
                <a:extLst>
                  <a:ext uri="{0D108BD9-81ED-4DB2-BD59-A6C34878D82A}">
                    <a16:rowId xmlns:a16="http://schemas.microsoft.com/office/drawing/2014/main" val="10001"/>
                  </a:ext>
                </a:extLst>
              </a:tr>
              <a:tr h="1079119">
                <a:tc>
                  <a:txBody>
                    <a:bodyPr/>
                    <a:lstStyle/>
                    <a:p>
                      <a:pPr marL="96520" marR="120014">
                        <a:lnSpc>
                          <a:spcPct val="100000"/>
                        </a:lnSpc>
                        <a:spcBef>
                          <a:spcPts val="969"/>
                        </a:spcBef>
                      </a:pPr>
                      <a:r>
                        <a:rPr sz="1800" spc="-5" dirty="0">
                          <a:latin typeface="Arial MT"/>
                          <a:cs typeface="Arial MT"/>
                        </a:rPr>
                        <a:t>Encourage</a:t>
                      </a:r>
                      <a:r>
                        <a:rPr sz="1800" spc="15" dirty="0">
                          <a:latin typeface="Arial MT"/>
                          <a:cs typeface="Arial MT"/>
                        </a:rPr>
                        <a:t> </a:t>
                      </a:r>
                      <a:r>
                        <a:rPr sz="1800" spc="-5" dirty="0">
                          <a:latin typeface="Arial MT"/>
                          <a:cs typeface="Arial MT"/>
                        </a:rPr>
                        <a:t>that</a:t>
                      </a:r>
                      <a:r>
                        <a:rPr sz="1800" dirty="0">
                          <a:latin typeface="Arial MT"/>
                          <a:cs typeface="Arial MT"/>
                        </a:rPr>
                        <a:t> </a:t>
                      </a:r>
                      <a:r>
                        <a:rPr sz="1800" spc="-5" dirty="0">
                          <a:latin typeface="Arial MT"/>
                          <a:cs typeface="Arial MT"/>
                        </a:rPr>
                        <a:t>they</a:t>
                      </a:r>
                      <a:r>
                        <a:rPr sz="1800" spc="-10" dirty="0">
                          <a:latin typeface="Arial MT"/>
                          <a:cs typeface="Arial MT"/>
                        </a:rPr>
                        <a:t> </a:t>
                      </a:r>
                      <a:r>
                        <a:rPr sz="1800" spc="-5" dirty="0">
                          <a:latin typeface="Arial MT"/>
                          <a:cs typeface="Arial MT"/>
                        </a:rPr>
                        <a:t>need</a:t>
                      </a:r>
                      <a:r>
                        <a:rPr sz="1800" spc="5" dirty="0">
                          <a:latin typeface="Arial MT"/>
                          <a:cs typeface="Arial MT"/>
                        </a:rPr>
                        <a:t> </a:t>
                      </a:r>
                      <a:r>
                        <a:rPr sz="1800" dirty="0">
                          <a:latin typeface="Arial MT"/>
                          <a:cs typeface="Arial MT"/>
                        </a:rPr>
                        <a:t>to </a:t>
                      </a:r>
                      <a:r>
                        <a:rPr sz="1800" spc="-5" dirty="0">
                          <a:latin typeface="Arial MT"/>
                          <a:cs typeface="Arial MT"/>
                        </a:rPr>
                        <a:t>use adequate</a:t>
                      </a:r>
                      <a:r>
                        <a:rPr sz="1800" spc="25" dirty="0">
                          <a:latin typeface="Arial MT"/>
                          <a:cs typeface="Arial MT"/>
                        </a:rPr>
                        <a:t> </a:t>
                      </a:r>
                      <a:r>
                        <a:rPr sz="1800" spc="-5" dirty="0">
                          <a:latin typeface="Arial MT"/>
                          <a:cs typeface="Arial MT"/>
                        </a:rPr>
                        <a:t>dose</a:t>
                      </a:r>
                      <a:r>
                        <a:rPr sz="1800" spc="5" dirty="0">
                          <a:latin typeface="Arial MT"/>
                          <a:cs typeface="Arial MT"/>
                        </a:rPr>
                        <a:t> </a:t>
                      </a:r>
                      <a:r>
                        <a:rPr sz="1800" i="1" dirty="0">
                          <a:latin typeface="Arial"/>
                          <a:cs typeface="Arial"/>
                        </a:rPr>
                        <a:t>i.e.</a:t>
                      </a:r>
                      <a:r>
                        <a:rPr sz="1800" i="1" spc="-10" dirty="0">
                          <a:latin typeface="Arial"/>
                          <a:cs typeface="Arial"/>
                        </a:rPr>
                        <a:t> </a:t>
                      </a:r>
                      <a:r>
                        <a:rPr sz="1800" i="1" spc="-5" dirty="0">
                          <a:latin typeface="Arial"/>
                          <a:cs typeface="Arial"/>
                        </a:rPr>
                        <a:t>enough</a:t>
                      </a:r>
                      <a:r>
                        <a:rPr sz="1800" i="1" spc="20" dirty="0">
                          <a:latin typeface="Arial"/>
                          <a:cs typeface="Arial"/>
                        </a:rPr>
                        <a:t> </a:t>
                      </a:r>
                      <a:r>
                        <a:rPr sz="1800" i="1" dirty="0">
                          <a:latin typeface="Arial"/>
                          <a:cs typeface="Arial"/>
                        </a:rPr>
                        <a:t>to </a:t>
                      </a:r>
                      <a:r>
                        <a:rPr sz="1800" i="1" spc="5" dirty="0">
                          <a:latin typeface="Arial"/>
                          <a:cs typeface="Arial"/>
                        </a:rPr>
                        <a:t> </a:t>
                      </a:r>
                      <a:r>
                        <a:rPr sz="1800" i="1" spc="-5" dirty="0">
                          <a:latin typeface="Arial"/>
                          <a:cs typeface="Arial"/>
                        </a:rPr>
                        <a:t>relieve</a:t>
                      </a:r>
                      <a:r>
                        <a:rPr sz="1800" i="1" spc="5" dirty="0">
                          <a:latin typeface="Arial"/>
                          <a:cs typeface="Arial"/>
                        </a:rPr>
                        <a:t> </a:t>
                      </a:r>
                      <a:r>
                        <a:rPr sz="1800" i="1" spc="-5" dirty="0">
                          <a:latin typeface="Arial"/>
                          <a:cs typeface="Arial"/>
                        </a:rPr>
                        <a:t>cravings</a:t>
                      </a:r>
                      <a:r>
                        <a:rPr sz="1800" i="1" spc="20" dirty="0">
                          <a:latin typeface="Arial"/>
                          <a:cs typeface="Arial"/>
                        </a:rPr>
                        <a:t> </a:t>
                      </a:r>
                      <a:r>
                        <a:rPr sz="1800" spc="-5" dirty="0">
                          <a:latin typeface="Arial MT"/>
                          <a:cs typeface="Arial MT"/>
                        </a:rPr>
                        <a:t>as</a:t>
                      </a:r>
                      <a:r>
                        <a:rPr sz="1800" dirty="0">
                          <a:latin typeface="Arial MT"/>
                          <a:cs typeface="Arial MT"/>
                        </a:rPr>
                        <a:t> </a:t>
                      </a:r>
                      <a:r>
                        <a:rPr sz="1800" spc="-15" dirty="0">
                          <a:latin typeface="Arial MT"/>
                          <a:cs typeface="Arial MT"/>
                        </a:rPr>
                        <a:t>will</a:t>
                      </a:r>
                      <a:r>
                        <a:rPr sz="1800" spc="50" dirty="0">
                          <a:latin typeface="Arial MT"/>
                          <a:cs typeface="Arial MT"/>
                        </a:rPr>
                        <a:t> </a:t>
                      </a:r>
                      <a:r>
                        <a:rPr sz="1800" spc="-5" dirty="0">
                          <a:latin typeface="Arial MT"/>
                          <a:cs typeface="Arial MT"/>
                        </a:rPr>
                        <a:t>not</a:t>
                      </a:r>
                      <a:r>
                        <a:rPr sz="1800" spc="10" dirty="0">
                          <a:latin typeface="Arial MT"/>
                          <a:cs typeface="Arial MT"/>
                        </a:rPr>
                        <a:t> </a:t>
                      </a:r>
                      <a:r>
                        <a:rPr sz="1800" spc="-5" dirty="0">
                          <a:latin typeface="Arial MT"/>
                          <a:cs typeface="Arial MT"/>
                        </a:rPr>
                        <a:t>be</a:t>
                      </a:r>
                      <a:r>
                        <a:rPr sz="1800" spc="5" dirty="0">
                          <a:latin typeface="Arial MT"/>
                          <a:cs typeface="Arial MT"/>
                        </a:rPr>
                        <a:t> </a:t>
                      </a:r>
                      <a:r>
                        <a:rPr sz="1800" spc="-5" dirty="0">
                          <a:latin typeface="Arial MT"/>
                          <a:cs typeface="Arial MT"/>
                        </a:rPr>
                        <a:t>possible</a:t>
                      </a:r>
                      <a:r>
                        <a:rPr sz="1800" spc="10" dirty="0">
                          <a:latin typeface="Arial MT"/>
                          <a:cs typeface="Arial MT"/>
                        </a:rPr>
                        <a:t> </a:t>
                      </a:r>
                      <a:r>
                        <a:rPr sz="1800" dirty="0">
                          <a:latin typeface="Arial MT"/>
                          <a:cs typeface="Arial MT"/>
                        </a:rPr>
                        <a:t>to </a:t>
                      </a:r>
                      <a:r>
                        <a:rPr sz="1800" spc="-5" dirty="0">
                          <a:latin typeface="Arial MT"/>
                          <a:cs typeface="Arial MT"/>
                        </a:rPr>
                        <a:t>smoke </a:t>
                      </a:r>
                      <a:r>
                        <a:rPr sz="1800" spc="-10" dirty="0">
                          <a:latin typeface="Arial MT"/>
                          <a:cs typeface="Arial MT"/>
                        </a:rPr>
                        <a:t>whenever</a:t>
                      </a:r>
                      <a:r>
                        <a:rPr sz="1800" spc="60" dirty="0">
                          <a:latin typeface="Arial MT"/>
                          <a:cs typeface="Arial MT"/>
                        </a:rPr>
                        <a:t> </a:t>
                      </a:r>
                      <a:r>
                        <a:rPr sz="1800" spc="-5" dirty="0">
                          <a:latin typeface="Arial MT"/>
                          <a:cs typeface="Arial MT"/>
                        </a:rPr>
                        <a:t>they </a:t>
                      </a:r>
                      <a:r>
                        <a:rPr sz="1800" spc="-484" dirty="0">
                          <a:latin typeface="Arial MT"/>
                          <a:cs typeface="Arial MT"/>
                        </a:rPr>
                        <a:t> </a:t>
                      </a:r>
                      <a:r>
                        <a:rPr sz="1800" spc="-15" dirty="0">
                          <a:latin typeface="Arial MT"/>
                          <a:cs typeface="Arial MT"/>
                        </a:rPr>
                        <a:t>want</a:t>
                      </a:r>
                      <a:endParaRPr sz="1800" dirty="0">
                        <a:latin typeface="Arial MT"/>
                        <a:cs typeface="Arial MT"/>
                      </a:endParaRPr>
                    </a:p>
                  </a:txBody>
                  <a:tcPr marL="0" marR="0" marT="12318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7E9F0"/>
                    </a:solidFill>
                  </a:tcPr>
                </a:tc>
                <a:extLst>
                  <a:ext uri="{0D108BD9-81ED-4DB2-BD59-A6C34878D82A}">
                    <a16:rowId xmlns:a16="http://schemas.microsoft.com/office/drawing/2014/main" val="10002"/>
                  </a:ext>
                </a:extLst>
              </a:tr>
              <a:tr h="770889">
                <a:tc>
                  <a:txBody>
                    <a:bodyPr/>
                    <a:lstStyle/>
                    <a:p>
                      <a:pPr marL="96520">
                        <a:lnSpc>
                          <a:spcPct val="100000"/>
                        </a:lnSpc>
                        <a:spcBef>
                          <a:spcPts val="835"/>
                        </a:spcBef>
                      </a:pPr>
                      <a:r>
                        <a:rPr sz="1800" spc="-10" dirty="0">
                          <a:latin typeface="Arial MT"/>
                          <a:cs typeface="Arial MT"/>
                        </a:rPr>
                        <a:t>Explain</a:t>
                      </a:r>
                      <a:r>
                        <a:rPr lang="en-AU" sz="1800" spc="20" dirty="0">
                          <a:latin typeface="Arial MT"/>
                          <a:cs typeface="Arial MT"/>
                        </a:rPr>
                        <a:t>: </a:t>
                      </a:r>
                      <a:r>
                        <a:rPr sz="1800" spc="-5" dirty="0">
                          <a:latin typeface="Arial MT"/>
                          <a:cs typeface="Arial MT"/>
                        </a:rPr>
                        <a:t>not</a:t>
                      </a:r>
                      <a:r>
                        <a:rPr sz="1800" spc="5" dirty="0">
                          <a:latin typeface="Arial MT"/>
                          <a:cs typeface="Arial MT"/>
                        </a:rPr>
                        <a:t> </a:t>
                      </a:r>
                      <a:r>
                        <a:rPr sz="1800" spc="-5" dirty="0">
                          <a:latin typeface="Arial MT"/>
                          <a:cs typeface="Arial MT"/>
                        </a:rPr>
                        <a:t>being</a:t>
                      </a:r>
                      <a:r>
                        <a:rPr sz="1800" spc="25" dirty="0">
                          <a:latin typeface="Arial MT"/>
                          <a:cs typeface="Arial MT"/>
                        </a:rPr>
                        <a:t> </a:t>
                      </a:r>
                      <a:r>
                        <a:rPr sz="1800" spc="-5" dirty="0">
                          <a:latin typeface="Arial MT"/>
                          <a:cs typeface="Arial MT"/>
                        </a:rPr>
                        <a:t>forced</a:t>
                      </a:r>
                      <a:r>
                        <a:rPr sz="1800" dirty="0">
                          <a:latin typeface="Arial MT"/>
                          <a:cs typeface="Arial MT"/>
                        </a:rPr>
                        <a:t> to </a:t>
                      </a:r>
                      <a:r>
                        <a:rPr sz="1800" spc="-5" dirty="0">
                          <a:latin typeface="Arial MT"/>
                          <a:cs typeface="Arial MT"/>
                        </a:rPr>
                        <a:t>quit</a:t>
                      </a:r>
                      <a:r>
                        <a:rPr sz="1800" spc="5" dirty="0">
                          <a:latin typeface="Arial MT"/>
                          <a:cs typeface="Arial MT"/>
                        </a:rPr>
                        <a:t> </a:t>
                      </a:r>
                      <a:r>
                        <a:rPr sz="1800" spc="-5" dirty="0">
                          <a:latin typeface="Arial MT"/>
                          <a:cs typeface="Arial MT"/>
                        </a:rPr>
                        <a:t>but</a:t>
                      </a:r>
                      <a:r>
                        <a:rPr sz="1800" spc="5" dirty="0">
                          <a:latin typeface="Arial MT"/>
                          <a:cs typeface="Arial MT"/>
                        </a:rPr>
                        <a:t> </a:t>
                      </a:r>
                      <a:r>
                        <a:rPr sz="1800" spc="-5" dirty="0">
                          <a:latin typeface="Arial MT"/>
                          <a:cs typeface="Arial MT"/>
                        </a:rPr>
                        <a:t>manage</a:t>
                      </a:r>
                      <a:r>
                        <a:rPr lang="en-AU" sz="1800" spc="-5" dirty="0">
                          <a:latin typeface="Arial MT"/>
                          <a:cs typeface="Arial MT"/>
                        </a:rPr>
                        <a:t> </a:t>
                      </a:r>
                      <a:r>
                        <a:rPr sz="1800" spc="-5" dirty="0">
                          <a:latin typeface="Arial MT"/>
                          <a:cs typeface="Arial MT"/>
                        </a:rPr>
                        <a:t>symptoms</a:t>
                      </a:r>
                      <a:r>
                        <a:rPr sz="1800" dirty="0">
                          <a:latin typeface="Arial MT"/>
                          <a:cs typeface="Arial MT"/>
                        </a:rPr>
                        <a:t> </a:t>
                      </a:r>
                      <a:r>
                        <a:rPr sz="1800" spc="-15" dirty="0">
                          <a:latin typeface="Arial MT"/>
                          <a:cs typeface="Arial MT"/>
                        </a:rPr>
                        <a:t>while</a:t>
                      </a:r>
                      <a:r>
                        <a:rPr sz="1800" spc="25" dirty="0">
                          <a:latin typeface="Arial MT"/>
                          <a:cs typeface="Arial MT"/>
                        </a:rPr>
                        <a:t> </a:t>
                      </a:r>
                      <a:r>
                        <a:rPr sz="1800" dirty="0">
                          <a:latin typeface="Arial MT"/>
                          <a:cs typeface="Arial MT"/>
                        </a:rPr>
                        <a:t>in</a:t>
                      </a:r>
                      <a:r>
                        <a:rPr sz="1800" spc="-15" dirty="0">
                          <a:latin typeface="Arial MT"/>
                          <a:cs typeface="Arial MT"/>
                        </a:rPr>
                        <a:t> </a:t>
                      </a:r>
                      <a:r>
                        <a:rPr sz="1800" spc="-5" dirty="0">
                          <a:latin typeface="Arial MT"/>
                          <a:cs typeface="Arial MT"/>
                        </a:rPr>
                        <a:t>hospital</a:t>
                      </a:r>
                      <a:endParaRPr sz="1800" dirty="0">
                        <a:latin typeface="Arial MT"/>
                        <a:cs typeface="Arial MT"/>
                      </a:endParaRPr>
                    </a:p>
                  </a:txBody>
                  <a:tcPr marL="0" marR="0" marT="106045" marB="0">
                    <a:lnL w="12700">
                      <a:solidFill>
                        <a:srgbClr val="FFFFFF"/>
                      </a:solidFill>
                      <a:prstDash val="solid"/>
                    </a:lnL>
                    <a:lnR w="12700">
                      <a:solidFill>
                        <a:srgbClr val="FFFFFF"/>
                      </a:solidFill>
                      <a:prstDash val="solid"/>
                    </a:lnR>
                    <a:lnT w="12700">
                      <a:solidFill>
                        <a:srgbClr val="FFFFFF"/>
                      </a:solidFill>
                      <a:prstDash val="solid"/>
                    </a:lnT>
                    <a:lnB w="19050">
                      <a:solidFill>
                        <a:srgbClr val="FFFFFF"/>
                      </a:solidFill>
                      <a:prstDash val="solid"/>
                    </a:lnB>
                    <a:solidFill>
                      <a:srgbClr val="CACFE2"/>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78917" y="381000"/>
            <a:ext cx="8186166" cy="4600321"/>
          </a:xfrm>
          <a:custGeom>
            <a:avLst/>
            <a:gdLst/>
            <a:ahLst/>
            <a:cxnLst/>
            <a:rect l="l" t="t" r="r" b="b"/>
            <a:pathLst>
              <a:path w="8702040" h="5184775">
                <a:moveTo>
                  <a:pt x="8183626" y="0"/>
                </a:moveTo>
                <a:lnTo>
                  <a:pt x="518464" y="0"/>
                </a:lnTo>
                <a:lnTo>
                  <a:pt x="471274" y="2119"/>
                </a:lnTo>
                <a:lnTo>
                  <a:pt x="425271" y="8354"/>
                </a:lnTo>
                <a:lnTo>
                  <a:pt x="380638" y="18522"/>
                </a:lnTo>
                <a:lnTo>
                  <a:pt x="337558" y="32439"/>
                </a:lnTo>
                <a:lnTo>
                  <a:pt x="296213" y="49923"/>
                </a:lnTo>
                <a:lnTo>
                  <a:pt x="256788" y="70790"/>
                </a:lnTo>
                <a:lnTo>
                  <a:pt x="219465" y="94858"/>
                </a:lnTo>
                <a:lnTo>
                  <a:pt x="184426" y="121942"/>
                </a:lnTo>
                <a:lnTo>
                  <a:pt x="151857" y="151860"/>
                </a:lnTo>
                <a:lnTo>
                  <a:pt x="121938" y="184428"/>
                </a:lnTo>
                <a:lnTo>
                  <a:pt x="94854" y="219464"/>
                </a:lnTo>
                <a:lnTo>
                  <a:pt x="70786" y="256784"/>
                </a:lnTo>
                <a:lnTo>
                  <a:pt x="49920" y="296205"/>
                </a:lnTo>
                <a:lnTo>
                  <a:pt x="32437" y="337544"/>
                </a:lnTo>
                <a:lnTo>
                  <a:pt x="18520" y="380617"/>
                </a:lnTo>
                <a:lnTo>
                  <a:pt x="8353" y="425242"/>
                </a:lnTo>
                <a:lnTo>
                  <a:pt x="2118" y="471235"/>
                </a:lnTo>
                <a:lnTo>
                  <a:pt x="0" y="518413"/>
                </a:lnTo>
                <a:lnTo>
                  <a:pt x="0" y="4666183"/>
                </a:lnTo>
                <a:lnTo>
                  <a:pt x="2118" y="4713373"/>
                </a:lnTo>
                <a:lnTo>
                  <a:pt x="8353" y="4759376"/>
                </a:lnTo>
                <a:lnTo>
                  <a:pt x="18520" y="4804009"/>
                </a:lnTo>
                <a:lnTo>
                  <a:pt x="32437" y="4847089"/>
                </a:lnTo>
                <a:lnTo>
                  <a:pt x="49920" y="4888434"/>
                </a:lnTo>
                <a:lnTo>
                  <a:pt x="70786" y="4927859"/>
                </a:lnTo>
                <a:lnTo>
                  <a:pt x="94854" y="4965182"/>
                </a:lnTo>
                <a:lnTo>
                  <a:pt x="121938" y="5000221"/>
                </a:lnTo>
                <a:lnTo>
                  <a:pt x="151857" y="5032790"/>
                </a:lnTo>
                <a:lnTo>
                  <a:pt x="184426" y="5062709"/>
                </a:lnTo>
                <a:lnTo>
                  <a:pt x="219465" y="5089793"/>
                </a:lnTo>
                <a:lnTo>
                  <a:pt x="256788" y="5113861"/>
                </a:lnTo>
                <a:lnTo>
                  <a:pt x="296213" y="5134727"/>
                </a:lnTo>
                <a:lnTo>
                  <a:pt x="337558" y="5152210"/>
                </a:lnTo>
                <a:lnTo>
                  <a:pt x="380638" y="5166127"/>
                </a:lnTo>
                <a:lnTo>
                  <a:pt x="425271" y="5176294"/>
                </a:lnTo>
                <a:lnTo>
                  <a:pt x="471274" y="5182529"/>
                </a:lnTo>
                <a:lnTo>
                  <a:pt x="518464" y="5184648"/>
                </a:lnTo>
                <a:lnTo>
                  <a:pt x="8183626" y="5184648"/>
                </a:lnTo>
                <a:lnTo>
                  <a:pt x="8230804" y="5182529"/>
                </a:lnTo>
                <a:lnTo>
                  <a:pt x="8276797" y="5176294"/>
                </a:lnTo>
                <a:lnTo>
                  <a:pt x="8321422" y="5166127"/>
                </a:lnTo>
                <a:lnTo>
                  <a:pt x="8364495" y="5152210"/>
                </a:lnTo>
                <a:lnTo>
                  <a:pt x="8405834" y="5134727"/>
                </a:lnTo>
                <a:lnTo>
                  <a:pt x="8445255" y="5113861"/>
                </a:lnTo>
                <a:lnTo>
                  <a:pt x="8482575" y="5089793"/>
                </a:lnTo>
                <a:lnTo>
                  <a:pt x="8517611" y="5062709"/>
                </a:lnTo>
                <a:lnTo>
                  <a:pt x="8550179" y="5032790"/>
                </a:lnTo>
                <a:lnTo>
                  <a:pt x="8580097" y="5000221"/>
                </a:lnTo>
                <a:lnTo>
                  <a:pt x="8607181" y="4965182"/>
                </a:lnTo>
                <a:lnTo>
                  <a:pt x="8631249" y="4927859"/>
                </a:lnTo>
                <a:lnTo>
                  <a:pt x="8652116" y="4888434"/>
                </a:lnTo>
                <a:lnTo>
                  <a:pt x="8669600" y="4847089"/>
                </a:lnTo>
                <a:lnTo>
                  <a:pt x="8683517" y="4804009"/>
                </a:lnTo>
                <a:lnTo>
                  <a:pt x="8693685" y="4759376"/>
                </a:lnTo>
                <a:lnTo>
                  <a:pt x="8699920" y="4713373"/>
                </a:lnTo>
                <a:lnTo>
                  <a:pt x="8702040" y="4666183"/>
                </a:lnTo>
                <a:lnTo>
                  <a:pt x="8702040" y="518413"/>
                </a:lnTo>
                <a:lnTo>
                  <a:pt x="8699920" y="471235"/>
                </a:lnTo>
                <a:lnTo>
                  <a:pt x="8693685" y="425242"/>
                </a:lnTo>
                <a:lnTo>
                  <a:pt x="8683517" y="380617"/>
                </a:lnTo>
                <a:lnTo>
                  <a:pt x="8669600" y="337544"/>
                </a:lnTo>
                <a:lnTo>
                  <a:pt x="8652116" y="296205"/>
                </a:lnTo>
                <a:lnTo>
                  <a:pt x="8631249" y="256784"/>
                </a:lnTo>
                <a:lnTo>
                  <a:pt x="8607181" y="219464"/>
                </a:lnTo>
                <a:lnTo>
                  <a:pt x="8580097" y="184428"/>
                </a:lnTo>
                <a:lnTo>
                  <a:pt x="8550179" y="151860"/>
                </a:lnTo>
                <a:lnTo>
                  <a:pt x="8517611" y="121942"/>
                </a:lnTo>
                <a:lnTo>
                  <a:pt x="8482575" y="94858"/>
                </a:lnTo>
                <a:lnTo>
                  <a:pt x="8445255" y="70790"/>
                </a:lnTo>
                <a:lnTo>
                  <a:pt x="8405834" y="49923"/>
                </a:lnTo>
                <a:lnTo>
                  <a:pt x="8364495" y="32439"/>
                </a:lnTo>
                <a:lnTo>
                  <a:pt x="8321422" y="18522"/>
                </a:lnTo>
                <a:lnTo>
                  <a:pt x="8276797" y="8354"/>
                </a:lnTo>
                <a:lnTo>
                  <a:pt x="8230804" y="2119"/>
                </a:lnTo>
                <a:lnTo>
                  <a:pt x="8183626" y="0"/>
                </a:lnTo>
                <a:close/>
              </a:path>
            </a:pathLst>
          </a:custGeom>
          <a:solidFill>
            <a:srgbClr val="D3CFDE"/>
          </a:solidFill>
        </p:spPr>
        <p:txBody>
          <a:bodyPr wrap="square" lIns="0" tIns="0" rIns="0" bIns="0" rtlCol="0"/>
          <a:lstStyle/>
          <a:p>
            <a:endParaRPr/>
          </a:p>
        </p:txBody>
      </p:sp>
      <p:sp>
        <p:nvSpPr>
          <p:cNvPr id="3" name="object 3"/>
          <p:cNvSpPr txBox="1">
            <a:spLocks noGrp="1"/>
          </p:cNvSpPr>
          <p:nvPr>
            <p:ph type="title"/>
          </p:nvPr>
        </p:nvSpPr>
        <p:spPr>
          <a:xfrm>
            <a:off x="949960" y="817245"/>
            <a:ext cx="7244080" cy="1388110"/>
          </a:xfrm>
          <a:prstGeom prst="rect">
            <a:avLst/>
          </a:prstGeom>
        </p:spPr>
        <p:txBody>
          <a:bodyPr vert="horz" wrap="square" lIns="0" tIns="117475" rIns="0" bIns="0" rtlCol="0">
            <a:spAutoFit/>
          </a:bodyPr>
          <a:lstStyle/>
          <a:p>
            <a:pPr marL="908685" marR="5080" indent="-896619">
              <a:lnSpc>
                <a:spcPts val="4970"/>
              </a:lnSpc>
              <a:spcBef>
                <a:spcPts val="925"/>
              </a:spcBef>
            </a:pPr>
            <a:r>
              <a:rPr sz="4800" dirty="0">
                <a:solidFill>
                  <a:srgbClr val="000000"/>
                </a:solidFill>
              </a:rPr>
              <a:t>Should</a:t>
            </a:r>
            <a:r>
              <a:rPr sz="4800" spc="-25" dirty="0">
                <a:solidFill>
                  <a:srgbClr val="000000"/>
                </a:solidFill>
              </a:rPr>
              <a:t> </a:t>
            </a:r>
            <a:r>
              <a:rPr sz="4800" dirty="0">
                <a:solidFill>
                  <a:srgbClr val="000000"/>
                </a:solidFill>
              </a:rPr>
              <a:t>be</a:t>
            </a:r>
            <a:r>
              <a:rPr sz="4800" spc="-15" dirty="0">
                <a:solidFill>
                  <a:srgbClr val="000000"/>
                </a:solidFill>
              </a:rPr>
              <a:t> </a:t>
            </a:r>
            <a:r>
              <a:rPr sz="4800" dirty="0">
                <a:solidFill>
                  <a:srgbClr val="000000"/>
                </a:solidFill>
              </a:rPr>
              <a:t>able</a:t>
            </a:r>
            <a:r>
              <a:rPr sz="4800" spc="-10" dirty="0">
                <a:solidFill>
                  <a:srgbClr val="000000"/>
                </a:solidFill>
              </a:rPr>
              <a:t> </a:t>
            </a:r>
            <a:r>
              <a:rPr sz="4800" dirty="0">
                <a:solidFill>
                  <a:srgbClr val="000000"/>
                </a:solidFill>
              </a:rPr>
              <a:t>to</a:t>
            </a:r>
            <a:r>
              <a:rPr sz="4800" spc="-20" dirty="0">
                <a:solidFill>
                  <a:srgbClr val="000000"/>
                </a:solidFill>
              </a:rPr>
              <a:t> </a:t>
            </a:r>
            <a:r>
              <a:rPr sz="4800" dirty="0">
                <a:solidFill>
                  <a:srgbClr val="000000"/>
                </a:solidFill>
              </a:rPr>
              <a:t>handle </a:t>
            </a:r>
            <a:r>
              <a:rPr sz="4800" spc="-1320" dirty="0">
                <a:solidFill>
                  <a:srgbClr val="000000"/>
                </a:solidFill>
              </a:rPr>
              <a:t> </a:t>
            </a:r>
            <a:r>
              <a:rPr sz="4800" dirty="0">
                <a:solidFill>
                  <a:srgbClr val="000000"/>
                </a:solidFill>
              </a:rPr>
              <a:t>this</a:t>
            </a:r>
            <a:r>
              <a:rPr sz="4800" spc="-30" dirty="0">
                <a:solidFill>
                  <a:srgbClr val="000000"/>
                </a:solidFill>
              </a:rPr>
              <a:t> </a:t>
            </a:r>
            <a:r>
              <a:rPr sz="4800" dirty="0">
                <a:solidFill>
                  <a:srgbClr val="000000"/>
                </a:solidFill>
              </a:rPr>
              <a:t>with</a:t>
            </a:r>
            <a:r>
              <a:rPr sz="4800" spc="-10" dirty="0">
                <a:solidFill>
                  <a:srgbClr val="000000"/>
                </a:solidFill>
              </a:rPr>
              <a:t> </a:t>
            </a:r>
            <a:r>
              <a:rPr sz="4800" spc="-5" dirty="0">
                <a:solidFill>
                  <a:srgbClr val="000000"/>
                </a:solidFill>
              </a:rPr>
              <a:t>willpower</a:t>
            </a:r>
            <a:endParaRPr sz="4800" dirty="0"/>
          </a:p>
        </p:txBody>
      </p:sp>
      <p:grpSp>
        <p:nvGrpSpPr>
          <p:cNvPr id="4" name="object 4"/>
          <p:cNvGrpSpPr/>
          <p:nvPr/>
        </p:nvGrpSpPr>
        <p:grpSpPr>
          <a:xfrm>
            <a:off x="484492" y="2367736"/>
            <a:ext cx="8200644" cy="3505200"/>
            <a:chOff x="335534" y="3417061"/>
            <a:chExt cx="8474710" cy="2680335"/>
          </a:xfrm>
        </p:grpSpPr>
        <p:sp>
          <p:nvSpPr>
            <p:cNvPr id="5" name="object 5"/>
            <p:cNvSpPr/>
            <p:nvPr/>
          </p:nvSpPr>
          <p:spPr>
            <a:xfrm>
              <a:off x="348234" y="3429761"/>
              <a:ext cx="8449310" cy="2654935"/>
            </a:xfrm>
            <a:custGeom>
              <a:avLst/>
              <a:gdLst/>
              <a:ahLst/>
              <a:cxnLst/>
              <a:rect l="l" t="t" r="r" b="b"/>
              <a:pathLst>
                <a:path w="8449310" h="2654935">
                  <a:moveTo>
                    <a:pt x="8183626" y="0"/>
                  </a:moveTo>
                  <a:lnTo>
                    <a:pt x="265480" y="0"/>
                  </a:lnTo>
                  <a:lnTo>
                    <a:pt x="217760" y="4277"/>
                  </a:lnTo>
                  <a:lnTo>
                    <a:pt x="172845" y="16609"/>
                  </a:lnTo>
                  <a:lnTo>
                    <a:pt x="131487" y="36246"/>
                  </a:lnTo>
                  <a:lnTo>
                    <a:pt x="94434" y="62437"/>
                  </a:lnTo>
                  <a:lnTo>
                    <a:pt x="62437" y="94431"/>
                  </a:lnTo>
                  <a:lnTo>
                    <a:pt x="36245" y="131477"/>
                  </a:lnTo>
                  <a:lnTo>
                    <a:pt x="16609" y="172826"/>
                  </a:lnTo>
                  <a:lnTo>
                    <a:pt x="4277" y="217727"/>
                  </a:lnTo>
                  <a:lnTo>
                    <a:pt x="0" y="265430"/>
                  </a:lnTo>
                  <a:lnTo>
                    <a:pt x="0" y="2389327"/>
                  </a:lnTo>
                  <a:lnTo>
                    <a:pt x="4277" y="2437047"/>
                  </a:lnTo>
                  <a:lnTo>
                    <a:pt x="16609" y="2481962"/>
                  </a:lnTo>
                  <a:lnTo>
                    <a:pt x="36245" y="2523320"/>
                  </a:lnTo>
                  <a:lnTo>
                    <a:pt x="62437" y="2560373"/>
                  </a:lnTo>
                  <a:lnTo>
                    <a:pt x="94434" y="2592370"/>
                  </a:lnTo>
                  <a:lnTo>
                    <a:pt x="131487" y="2618562"/>
                  </a:lnTo>
                  <a:lnTo>
                    <a:pt x="172845" y="2638198"/>
                  </a:lnTo>
                  <a:lnTo>
                    <a:pt x="217760" y="2650530"/>
                  </a:lnTo>
                  <a:lnTo>
                    <a:pt x="265480" y="2654808"/>
                  </a:lnTo>
                  <a:lnTo>
                    <a:pt x="8183626" y="2654808"/>
                  </a:lnTo>
                  <a:lnTo>
                    <a:pt x="8231328" y="2650530"/>
                  </a:lnTo>
                  <a:lnTo>
                    <a:pt x="8276229" y="2638198"/>
                  </a:lnTo>
                  <a:lnTo>
                    <a:pt x="8317578" y="2618562"/>
                  </a:lnTo>
                  <a:lnTo>
                    <a:pt x="8354624" y="2592370"/>
                  </a:lnTo>
                  <a:lnTo>
                    <a:pt x="8386618" y="2560373"/>
                  </a:lnTo>
                  <a:lnTo>
                    <a:pt x="8412809" y="2523320"/>
                  </a:lnTo>
                  <a:lnTo>
                    <a:pt x="8432446" y="2481962"/>
                  </a:lnTo>
                  <a:lnTo>
                    <a:pt x="8444778" y="2437047"/>
                  </a:lnTo>
                  <a:lnTo>
                    <a:pt x="8449056" y="2389327"/>
                  </a:lnTo>
                  <a:lnTo>
                    <a:pt x="8449056" y="265430"/>
                  </a:lnTo>
                  <a:lnTo>
                    <a:pt x="8444778" y="217727"/>
                  </a:lnTo>
                  <a:lnTo>
                    <a:pt x="8432446" y="172826"/>
                  </a:lnTo>
                  <a:lnTo>
                    <a:pt x="8412809" y="131477"/>
                  </a:lnTo>
                  <a:lnTo>
                    <a:pt x="8386618" y="94431"/>
                  </a:lnTo>
                  <a:lnTo>
                    <a:pt x="8354624" y="62437"/>
                  </a:lnTo>
                  <a:lnTo>
                    <a:pt x="8317578" y="36246"/>
                  </a:lnTo>
                  <a:lnTo>
                    <a:pt x="8276229" y="16609"/>
                  </a:lnTo>
                  <a:lnTo>
                    <a:pt x="8231328" y="4277"/>
                  </a:lnTo>
                  <a:lnTo>
                    <a:pt x="8183626" y="0"/>
                  </a:lnTo>
                  <a:close/>
                </a:path>
              </a:pathLst>
            </a:custGeom>
            <a:solidFill>
              <a:srgbClr val="68489C"/>
            </a:solidFill>
          </p:spPr>
          <p:txBody>
            <a:bodyPr wrap="square" lIns="0" tIns="0" rIns="0" bIns="0" rtlCol="0"/>
            <a:lstStyle/>
            <a:p>
              <a:endParaRPr dirty="0"/>
            </a:p>
          </p:txBody>
        </p:sp>
        <p:sp>
          <p:nvSpPr>
            <p:cNvPr id="6" name="object 6"/>
            <p:cNvSpPr/>
            <p:nvPr/>
          </p:nvSpPr>
          <p:spPr>
            <a:xfrm>
              <a:off x="348234" y="3429761"/>
              <a:ext cx="8449310" cy="2654935"/>
            </a:xfrm>
            <a:custGeom>
              <a:avLst/>
              <a:gdLst/>
              <a:ahLst/>
              <a:cxnLst/>
              <a:rect l="l" t="t" r="r" b="b"/>
              <a:pathLst>
                <a:path w="8449310" h="2654935">
                  <a:moveTo>
                    <a:pt x="0" y="265430"/>
                  </a:moveTo>
                  <a:lnTo>
                    <a:pt x="4277" y="217727"/>
                  </a:lnTo>
                  <a:lnTo>
                    <a:pt x="16609" y="172826"/>
                  </a:lnTo>
                  <a:lnTo>
                    <a:pt x="36245" y="131477"/>
                  </a:lnTo>
                  <a:lnTo>
                    <a:pt x="62437" y="94431"/>
                  </a:lnTo>
                  <a:lnTo>
                    <a:pt x="94434" y="62437"/>
                  </a:lnTo>
                  <a:lnTo>
                    <a:pt x="131487" y="36246"/>
                  </a:lnTo>
                  <a:lnTo>
                    <a:pt x="172845" y="16609"/>
                  </a:lnTo>
                  <a:lnTo>
                    <a:pt x="217760" y="4277"/>
                  </a:lnTo>
                  <a:lnTo>
                    <a:pt x="265480" y="0"/>
                  </a:lnTo>
                  <a:lnTo>
                    <a:pt x="8183626" y="0"/>
                  </a:lnTo>
                  <a:lnTo>
                    <a:pt x="8231328" y="4277"/>
                  </a:lnTo>
                  <a:lnTo>
                    <a:pt x="8276229" y="16609"/>
                  </a:lnTo>
                  <a:lnTo>
                    <a:pt x="8317578" y="36246"/>
                  </a:lnTo>
                  <a:lnTo>
                    <a:pt x="8354624" y="62437"/>
                  </a:lnTo>
                  <a:lnTo>
                    <a:pt x="8386618" y="94431"/>
                  </a:lnTo>
                  <a:lnTo>
                    <a:pt x="8412809" y="131477"/>
                  </a:lnTo>
                  <a:lnTo>
                    <a:pt x="8432446" y="172826"/>
                  </a:lnTo>
                  <a:lnTo>
                    <a:pt x="8444778" y="217727"/>
                  </a:lnTo>
                  <a:lnTo>
                    <a:pt x="8449056" y="265430"/>
                  </a:lnTo>
                  <a:lnTo>
                    <a:pt x="8449056" y="2389327"/>
                  </a:lnTo>
                  <a:lnTo>
                    <a:pt x="8444778" y="2437047"/>
                  </a:lnTo>
                  <a:lnTo>
                    <a:pt x="8432446" y="2481962"/>
                  </a:lnTo>
                  <a:lnTo>
                    <a:pt x="8412809" y="2523320"/>
                  </a:lnTo>
                  <a:lnTo>
                    <a:pt x="8386618" y="2560373"/>
                  </a:lnTo>
                  <a:lnTo>
                    <a:pt x="8354624" y="2592370"/>
                  </a:lnTo>
                  <a:lnTo>
                    <a:pt x="8317578" y="2618562"/>
                  </a:lnTo>
                  <a:lnTo>
                    <a:pt x="8276229" y="2638198"/>
                  </a:lnTo>
                  <a:lnTo>
                    <a:pt x="8231328" y="2650530"/>
                  </a:lnTo>
                  <a:lnTo>
                    <a:pt x="8183626" y="2654808"/>
                  </a:lnTo>
                  <a:lnTo>
                    <a:pt x="265480" y="2654808"/>
                  </a:lnTo>
                  <a:lnTo>
                    <a:pt x="217760" y="2650530"/>
                  </a:lnTo>
                  <a:lnTo>
                    <a:pt x="172845" y="2638198"/>
                  </a:lnTo>
                  <a:lnTo>
                    <a:pt x="131487" y="2618562"/>
                  </a:lnTo>
                  <a:lnTo>
                    <a:pt x="94434" y="2592370"/>
                  </a:lnTo>
                  <a:lnTo>
                    <a:pt x="62437" y="2560373"/>
                  </a:lnTo>
                  <a:lnTo>
                    <a:pt x="36245" y="2523320"/>
                  </a:lnTo>
                  <a:lnTo>
                    <a:pt x="16609" y="2481962"/>
                  </a:lnTo>
                  <a:lnTo>
                    <a:pt x="4277" y="2437047"/>
                  </a:lnTo>
                  <a:lnTo>
                    <a:pt x="0" y="2389327"/>
                  </a:lnTo>
                  <a:lnTo>
                    <a:pt x="0" y="265430"/>
                  </a:lnTo>
                  <a:close/>
                </a:path>
              </a:pathLst>
            </a:custGeom>
            <a:ln w="25400">
              <a:solidFill>
                <a:srgbClr val="FFFFFF"/>
              </a:solidFill>
            </a:ln>
          </p:spPr>
          <p:txBody>
            <a:bodyPr wrap="square" lIns="0" tIns="0" rIns="0" bIns="0" rtlCol="0"/>
            <a:lstStyle/>
            <a:p>
              <a:endParaRPr/>
            </a:p>
          </p:txBody>
        </p:sp>
      </p:grpSp>
      <p:sp>
        <p:nvSpPr>
          <p:cNvPr id="7" name="object 7"/>
          <p:cNvSpPr txBox="1"/>
          <p:nvPr/>
        </p:nvSpPr>
        <p:spPr>
          <a:xfrm>
            <a:off x="836071" y="2681160"/>
            <a:ext cx="7686040" cy="2878352"/>
          </a:xfrm>
          <a:prstGeom prst="rect">
            <a:avLst/>
          </a:prstGeom>
        </p:spPr>
        <p:txBody>
          <a:bodyPr vert="horz" wrap="square" lIns="0" tIns="84455" rIns="0" bIns="0" rtlCol="0">
            <a:spAutoFit/>
          </a:bodyPr>
          <a:lstStyle/>
          <a:p>
            <a:pPr marL="86360" algn="ctr">
              <a:lnSpc>
                <a:spcPct val="100000"/>
              </a:lnSpc>
              <a:spcBef>
                <a:spcPts val="665"/>
              </a:spcBef>
            </a:pPr>
            <a:r>
              <a:rPr sz="2400" b="1" spc="-5" dirty="0">
                <a:solidFill>
                  <a:srgbClr val="92D050"/>
                </a:solidFill>
                <a:latin typeface="Arial"/>
                <a:cs typeface="Arial"/>
              </a:rPr>
              <a:t>Explain</a:t>
            </a:r>
            <a:r>
              <a:rPr sz="2400" b="1" spc="-25" dirty="0">
                <a:solidFill>
                  <a:srgbClr val="92D050"/>
                </a:solidFill>
                <a:latin typeface="Arial"/>
                <a:cs typeface="Arial"/>
              </a:rPr>
              <a:t> </a:t>
            </a:r>
            <a:r>
              <a:rPr sz="2400" b="1" dirty="0">
                <a:solidFill>
                  <a:srgbClr val="92D050"/>
                </a:solidFill>
                <a:latin typeface="Arial"/>
                <a:cs typeface="Arial"/>
              </a:rPr>
              <a:t>function</a:t>
            </a:r>
            <a:endParaRPr sz="2400" dirty="0">
              <a:solidFill>
                <a:srgbClr val="92D050"/>
              </a:solidFill>
              <a:latin typeface="Arial"/>
              <a:cs typeface="Arial"/>
            </a:endParaRPr>
          </a:p>
          <a:p>
            <a:pPr algn="ctr">
              <a:lnSpc>
                <a:spcPct val="100000"/>
              </a:lnSpc>
              <a:spcBef>
                <a:spcPts val="570"/>
              </a:spcBef>
            </a:pPr>
            <a:r>
              <a:rPr sz="2400" i="1" dirty="0">
                <a:solidFill>
                  <a:srgbClr val="FFFFFF"/>
                </a:solidFill>
                <a:latin typeface="Arial"/>
                <a:cs typeface="Arial"/>
              </a:rPr>
              <a:t>“They</a:t>
            </a:r>
            <a:r>
              <a:rPr sz="2400" i="1" spc="-5" dirty="0">
                <a:solidFill>
                  <a:srgbClr val="FFFFFF"/>
                </a:solidFill>
                <a:latin typeface="Arial"/>
                <a:cs typeface="Arial"/>
              </a:rPr>
              <a:t> help</a:t>
            </a:r>
            <a:r>
              <a:rPr sz="2400" i="1" spc="5" dirty="0">
                <a:solidFill>
                  <a:srgbClr val="FFFFFF"/>
                </a:solidFill>
                <a:latin typeface="Arial"/>
                <a:cs typeface="Arial"/>
              </a:rPr>
              <a:t> </a:t>
            </a:r>
            <a:r>
              <a:rPr sz="2400" i="1" spc="-5" dirty="0">
                <a:solidFill>
                  <a:srgbClr val="FFFFFF"/>
                </a:solidFill>
                <a:latin typeface="Arial"/>
                <a:cs typeface="Arial"/>
              </a:rPr>
              <a:t>assist</a:t>
            </a:r>
            <a:r>
              <a:rPr sz="2400" i="1" spc="-15" dirty="0">
                <a:solidFill>
                  <a:srgbClr val="FFFFFF"/>
                </a:solidFill>
                <a:latin typeface="Arial"/>
                <a:cs typeface="Arial"/>
              </a:rPr>
              <a:t> </a:t>
            </a:r>
            <a:r>
              <a:rPr sz="2400" i="1" spc="-10" dirty="0">
                <a:solidFill>
                  <a:srgbClr val="FFFFFF"/>
                </a:solidFill>
                <a:latin typeface="Arial"/>
                <a:cs typeface="Arial"/>
              </a:rPr>
              <a:t>managing</a:t>
            </a:r>
            <a:r>
              <a:rPr sz="2400" i="1" spc="45" dirty="0">
                <a:solidFill>
                  <a:srgbClr val="FFFFFF"/>
                </a:solidFill>
                <a:latin typeface="Arial"/>
                <a:cs typeface="Arial"/>
              </a:rPr>
              <a:t> </a:t>
            </a:r>
            <a:r>
              <a:rPr sz="2400" i="1" spc="-5" dirty="0">
                <a:solidFill>
                  <a:srgbClr val="FFFFFF"/>
                </a:solidFill>
                <a:latin typeface="Arial"/>
                <a:cs typeface="Arial"/>
              </a:rPr>
              <a:t>withdrawal</a:t>
            </a:r>
            <a:r>
              <a:rPr sz="2400" i="1" dirty="0">
                <a:solidFill>
                  <a:srgbClr val="FFFFFF"/>
                </a:solidFill>
                <a:latin typeface="Arial"/>
                <a:cs typeface="Arial"/>
              </a:rPr>
              <a:t> </a:t>
            </a:r>
            <a:r>
              <a:rPr sz="2400" i="1" spc="-5" dirty="0">
                <a:solidFill>
                  <a:srgbClr val="FFFFFF"/>
                </a:solidFill>
                <a:latin typeface="Arial"/>
                <a:cs typeface="Arial"/>
              </a:rPr>
              <a:t>and</a:t>
            </a:r>
            <a:r>
              <a:rPr sz="2400" i="1" spc="-15" dirty="0">
                <a:solidFill>
                  <a:srgbClr val="FFFFFF"/>
                </a:solidFill>
                <a:latin typeface="Arial"/>
                <a:cs typeface="Arial"/>
              </a:rPr>
              <a:t> </a:t>
            </a:r>
            <a:r>
              <a:rPr sz="2400" i="1" spc="-5" dirty="0">
                <a:solidFill>
                  <a:srgbClr val="FFFFFF"/>
                </a:solidFill>
                <a:latin typeface="Arial"/>
                <a:cs typeface="Arial"/>
              </a:rPr>
              <a:t>cravings.</a:t>
            </a:r>
            <a:endParaRPr lang="en-AU" sz="2400" i="1" spc="-5" dirty="0">
              <a:solidFill>
                <a:srgbClr val="FFFFFF"/>
              </a:solidFill>
              <a:latin typeface="Arial"/>
              <a:cs typeface="Arial"/>
            </a:endParaRPr>
          </a:p>
          <a:p>
            <a:pPr algn="ctr">
              <a:lnSpc>
                <a:spcPct val="100000"/>
              </a:lnSpc>
              <a:spcBef>
                <a:spcPts val="570"/>
              </a:spcBef>
            </a:pPr>
            <a:r>
              <a:rPr lang="en-AU" sz="2400" b="1" dirty="0">
                <a:solidFill>
                  <a:srgbClr val="92D050"/>
                </a:solidFill>
                <a:latin typeface="Arial"/>
                <a:cs typeface="Arial"/>
              </a:rPr>
              <a:t>Perspective</a:t>
            </a:r>
            <a:endParaRPr sz="2400" b="1" dirty="0">
              <a:solidFill>
                <a:srgbClr val="92D050"/>
              </a:solidFill>
              <a:latin typeface="Arial"/>
              <a:cs typeface="Arial"/>
            </a:endParaRPr>
          </a:p>
          <a:p>
            <a:pPr marL="12065" marR="5080" algn="ctr">
              <a:lnSpc>
                <a:spcPts val="2470"/>
              </a:lnSpc>
              <a:spcBef>
                <a:spcPts val="1000"/>
              </a:spcBef>
            </a:pPr>
            <a:r>
              <a:rPr sz="2400" i="1" dirty="0">
                <a:solidFill>
                  <a:srgbClr val="FFFFFF"/>
                </a:solidFill>
                <a:latin typeface="Arial"/>
                <a:cs typeface="Arial"/>
              </a:rPr>
              <a:t>If </a:t>
            </a:r>
            <a:r>
              <a:rPr sz="2400" i="1" spc="-5" dirty="0">
                <a:solidFill>
                  <a:srgbClr val="FFFFFF"/>
                </a:solidFill>
                <a:latin typeface="Arial"/>
                <a:cs typeface="Arial"/>
              </a:rPr>
              <a:t>you</a:t>
            </a:r>
            <a:r>
              <a:rPr sz="2400" i="1" spc="-10" dirty="0">
                <a:solidFill>
                  <a:srgbClr val="FFFFFF"/>
                </a:solidFill>
                <a:latin typeface="Arial"/>
                <a:cs typeface="Arial"/>
              </a:rPr>
              <a:t> </a:t>
            </a:r>
            <a:r>
              <a:rPr sz="2400" i="1" spc="-5" dirty="0">
                <a:solidFill>
                  <a:srgbClr val="FFFFFF"/>
                </a:solidFill>
                <a:latin typeface="Arial"/>
                <a:cs typeface="Arial"/>
              </a:rPr>
              <a:t>have</a:t>
            </a:r>
            <a:r>
              <a:rPr sz="2400" i="1" spc="-10" dirty="0">
                <a:solidFill>
                  <a:srgbClr val="FFFFFF"/>
                </a:solidFill>
                <a:latin typeface="Arial"/>
                <a:cs typeface="Arial"/>
              </a:rPr>
              <a:t> </a:t>
            </a:r>
            <a:r>
              <a:rPr sz="2400" i="1" dirty="0">
                <a:solidFill>
                  <a:srgbClr val="FFFFFF"/>
                </a:solidFill>
                <a:latin typeface="Arial"/>
                <a:cs typeface="Arial"/>
              </a:rPr>
              <a:t>to</a:t>
            </a:r>
            <a:r>
              <a:rPr sz="2400" i="1" spc="-5" dirty="0">
                <a:solidFill>
                  <a:srgbClr val="FFFFFF"/>
                </a:solidFill>
                <a:latin typeface="Arial"/>
                <a:cs typeface="Arial"/>
              </a:rPr>
              <a:t> be here on</a:t>
            </a:r>
            <a:r>
              <a:rPr sz="2400" i="1" spc="-10" dirty="0">
                <a:solidFill>
                  <a:srgbClr val="FFFFFF"/>
                </a:solidFill>
                <a:latin typeface="Arial"/>
                <a:cs typeface="Arial"/>
              </a:rPr>
              <a:t> </a:t>
            </a:r>
            <a:r>
              <a:rPr sz="2400" i="1" dirty="0">
                <a:solidFill>
                  <a:srgbClr val="FFFFFF"/>
                </a:solidFill>
                <a:latin typeface="Arial"/>
                <a:cs typeface="Arial"/>
              </a:rPr>
              <a:t>this</a:t>
            </a:r>
            <a:r>
              <a:rPr sz="2400" i="1" spc="-5" dirty="0">
                <a:solidFill>
                  <a:srgbClr val="FFFFFF"/>
                </a:solidFill>
                <a:latin typeface="Arial"/>
                <a:cs typeface="Arial"/>
              </a:rPr>
              <a:t> hospital</a:t>
            </a:r>
            <a:r>
              <a:rPr sz="2400" i="1" spc="5" dirty="0">
                <a:solidFill>
                  <a:srgbClr val="FFFFFF"/>
                </a:solidFill>
                <a:latin typeface="Arial"/>
                <a:cs typeface="Arial"/>
              </a:rPr>
              <a:t> </a:t>
            </a:r>
            <a:r>
              <a:rPr sz="2400" i="1" spc="-30" dirty="0">
                <a:solidFill>
                  <a:srgbClr val="FFFFFF"/>
                </a:solidFill>
                <a:latin typeface="Arial"/>
                <a:cs typeface="Arial"/>
              </a:rPr>
              <a:t>journey,</a:t>
            </a:r>
            <a:r>
              <a:rPr sz="2400" i="1" spc="5" dirty="0">
                <a:solidFill>
                  <a:srgbClr val="FFFFFF"/>
                </a:solidFill>
                <a:latin typeface="Arial"/>
                <a:cs typeface="Arial"/>
              </a:rPr>
              <a:t> </a:t>
            </a:r>
            <a:r>
              <a:rPr sz="2400" i="1" spc="-15" dirty="0">
                <a:solidFill>
                  <a:srgbClr val="FFFFFF"/>
                </a:solidFill>
                <a:latin typeface="Arial"/>
                <a:cs typeface="Arial"/>
              </a:rPr>
              <a:t>let’s</a:t>
            </a:r>
            <a:r>
              <a:rPr sz="2400" i="1" spc="5" dirty="0">
                <a:solidFill>
                  <a:srgbClr val="FFFFFF"/>
                </a:solidFill>
                <a:latin typeface="Arial"/>
                <a:cs typeface="Arial"/>
              </a:rPr>
              <a:t> </a:t>
            </a:r>
            <a:r>
              <a:rPr sz="2400" i="1" spc="-10" dirty="0">
                <a:solidFill>
                  <a:srgbClr val="FFFFFF"/>
                </a:solidFill>
                <a:latin typeface="Arial"/>
                <a:cs typeface="Arial"/>
              </a:rPr>
              <a:t>make </a:t>
            </a:r>
            <a:r>
              <a:rPr sz="2400" i="1" spc="-655" dirty="0">
                <a:solidFill>
                  <a:srgbClr val="FFFFFF"/>
                </a:solidFill>
                <a:latin typeface="Arial"/>
                <a:cs typeface="Arial"/>
              </a:rPr>
              <a:t> </a:t>
            </a:r>
            <a:r>
              <a:rPr sz="2400" i="1" dirty="0">
                <a:solidFill>
                  <a:srgbClr val="FFFFFF"/>
                </a:solidFill>
                <a:latin typeface="Arial"/>
                <a:cs typeface="Arial"/>
              </a:rPr>
              <a:t>the</a:t>
            </a:r>
            <a:r>
              <a:rPr sz="2400" i="1" spc="-5" dirty="0">
                <a:solidFill>
                  <a:srgbClr val="FFFFFF"/>
                </a:solidFill>
                <a:latin typeface="Arial"/>
                <a:cs typeface="Arial"/>
              </a:rPr>
              <a:t> journey</a:t>
            </a:r>
            <a:r>
              <a:rPr sz="2400" i="1" spc="-10" dirty="0">
                <a:solidFill>
                  <a:srgbClr val="FFFFFF"/>
                </a:solidFill>
                <a:latin typeface="Arial"/>
                <a:cs typeface="Arial"/>
              </a:rPr>
              <a:t> </a:t>
            </a:r>
            <a:r>
              <a:rPr sz="2400" i="1" spc="-5" dirty="0">
                <a:solidFill>
                  <a:srgbClr val="FFFFFF"/>
                </a:solidFill>
                <a:latin typeface="Arial"/>
                <a:cs typeface="Arial"/>
              </a:rPr>
              <a:t>as</a:t>
            </a:r>
            <a:r>
              <a:rPr sz="2400" i="1" dirty="0">
                <a:solidFill>
                  <a:srgbClr val="FFFFFF"/>
                </a:solidFill>
                <a:latin typeface="Arial"/>
                <a:cs typeface="Arial"/>
              </a:rPr>
              <a:t> </a:t>
            </a:r>
            <a:r>
              <a:rPr sz="2400" i="1" spc="-5" dirty="0">
                <a:solidFill>
                  <a:srgbClr val="FFFFFF"/>
                </a:solidFill>
                <a:latin typeface="Arial"/>
                <a:cs typeface="Arial"/>
              </a:rPr>
              <a:t>least</a:t>
            </a:r>
            <a:r>
              <a:rPr sz="2400" i="1" dirty="0">
                <a:solidFill>
                  <a:srgbClr val="FFFFFF"/>
                </a:solidFill>
                <a:latin typeface="Arial"/>
                <a:cs typeface="Arial"/>
              </a:rPr>
              <a:t> </a:t>
            </a:r>
            <a:r>
              <a:rPr sz="2400" i="1" spc="-10" dirty="0">
                <a:solidFill>
                  <a:srgbClr val="FFFFFF"/>
                </a:solidFill>
                <a:latin typeface="Arial"/>
                <a:cs typeface="Arial"/>
              </a:rPr>
              <a:t>bumpy</a:t>
            </a:r>
            <a:r>
              <a:rPr sz="2400" i="1" spc="15" dirty="0">
                <a:solidFill>
                  <a:srgbClr val="FFFFFF"/>
                </a:solidFill>
                <a:latin typeface="Arial"/>
                <a:cs typeface="Arial"/>
              </a:rPr>
              <a:t> </a:t>
            </a:r>
            <a:r>
              <a:rPr sz="2400" i="1" spc="-5" dirty="0">
                <a:solidFill>
                  <a:srgbClr val="FFFFFF"/>
                </a:solidFill>
                <a:latin typeface="Arial"/>
                <a:cs typeface="Arial"/>
              </a:rPr>
              <a:t>as</a:t>
            </a:r>
            <a:r>
              <a:rPr sz="2400" i="1" dirty="0">
                <a:solidFill>
                  <a:srgbClr val="FFFFFF"/>
                </a:solidFill>
                <a:latin typeface="Arial"/>
                <a:cs typeface="Arial"/>
              </a:rPr>
              <a:t> </a:t>
            </a:r>
            <a:r>
              <a:rPr sz="2400" i="1" spc="-5" dirty="0">
                <a:solidFill>
                  <a:srgbClr val="FFFFFF"/>
                </a:solidFill>
                <a:latin typeface="Arial"/>
                <a:cs typeface="Arial"/>
              </a:rPr>
              <a:t>possible”</a:t>
            </a:r>
            <a:endParaRPr lang="en-AU" sz="1200" i="1" spc="-5" dirty="0">
              <a:solidFill>
                <a:srgbClr val="FFFFFF"/>
              </a:solidFill>
              <a:latin typeface="Arial"/>
              <a:cs typeface="Arial"/>
            </a:endParaRPr>
          </a:p>
          <a:p>
            <a:pPr marL="12065" marR="5080" algn="ctr">
              <a:spcBef>
                <a:spcPts val="1000"/>
              </a:spcBef>
            </a:pPr>
            <a:endParaRPr lang="en-AU" sz="1200" i="1" spc="-5" dirty="0">
              <a:solidFill>
                <a:srgbClr val="FFFFFF"/>
              </a:solidFill>
              <a:latin typeface="Arial"/>
              <a:cs typeface="Arial"/>
            </a:endParaRPr>
          </a:p>
          <a:p>
            <a:pPr marL="12065" marR="5080" algn="ctr">
              <a:lnSpc>
                <a:spcPts val="2470"/>
              </a:lnSpc>
              <a:spcBef>
                <a:spcPts val="1000"/>
              </a:spcBef>
            </a:pPr>
            <a:r>
              <a:rPr lang="en-AU" sz="2400" i="1" spc="-5" dirty="0">
                <a:solidFill>
                  <a:srgbClr val="FFFFFF"/>
                </a:solidFill>
                <a:latin typeface="Arial"/>
                <a:cs typeface="Arial"/>
              </a:rPr>
              <a:t>“Your willpower is still there, it’s just one slice of the pie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16076" y="504952"/>
            <a:ext cx="8711565" cy="5848095"/>
          </a:xfrm>
          <a:custGeom>
            <a:avLst/>
            <a:gdLst/>
            <a:ahLst/>
            <a:cxnLst/>
            <a:rect l="l" t="t" r="r" b="b"/>
            <a:pathLst>
              <a:path w="8711565" h="4752340">
                <a:moveTo>
                  <a:pt x="8235950" y="0"/>
                </a:moveTo>
                <a:lnTo>
                  <a:pt x="475183" y="0"/>
                </a:lnTo>
                <a:lnTo>
                  <a:pt x="426599" y="2453"/>
                </a:lnTo>
                <a:lnTo>
                  <a:pt x="379418" y="9653"/>
                </a:lnTo>
                <a:lnTo>
                  <a:pt x="333879" y="21361"/>
                </a:lnTo>
                <a:lnTo>
                  <a:pt x="290221" y="37339"/>
                </a:lnTo>
                <a:lnTo>
                  <a:pt x="248684" y="57349"/>
                </a:lnTo>
                <a:lnTo>
                  <a:pt x="209505" y="81150"/>
                </a:lnTo>
                <a:lnTo>
                  <a:pt x="172924" y="108505"/>
                </a:lnTo>
                <a:lnTo>
                  <a:pt x="139179" y="139176"/>
                </a:lnTo>
                <a:lnTo>
                  <a:pt x="108509" y="172922"/>
                </a:lnTo>
                <a:lnTo>
                  <a:pt x="81154" y="209506"/>
                </a:lnTo>
                <a:lnTo>
                  <a:pt x="57352" y="248689"/>
                </a:lnTo>
                <a:lnTo>
                  <a:pt x="37342" y="290232"/>
                </a:lnTo>
                <a:lnTo>
                  <a:pt x="21363" y="333897"/>
                </a:lnTo>
                <a:lnTo>
                  <a:pt x="9654" y="379444"/>
                </a:lnTo>
                <a:lnTo>
                  <a:pt x="2453" y="426636"/>
                </a:lnTo>
                <a:lnTo>
                  <a:pt x="0" y="475234"/>
                </a:lnTo>
                <a:lnTo>
                  <a:pt x="0" y="4276648"/>
                </a:lnTo>
                <a:lnTo>
                  <a:pt x="2453" y="4325232"/>
                </a:lnTo>
                <a:lnTo>
                  <a:pt x="9654" y="4372413"/>
                </a:lnTo>
                <a:lnTo>
                  <a:pt x="21363" y="4417952"/>
                </a:lnTo>
                <a:lnTo>
                  <a:pt x="37342" y="4461610"/>
                </a:lnTo>
                <a:lnTo>
                  <a:pt x="57352" y="4503147"/>
                </a:lnTo>
                <a:lnTo>
                  <a:pt x="81154" y="4542326"/>
                </a:lnTo>
                <a:lnTo>
                  <a:pt x="108509" y="4578907"/>
                </a:lnTo>
                <a:lnTo>
                  <a:pt x="139179" y="4612652"/>
                </a:lnTo>
                <a:lnTo>
                  <a:pt x="172924" y="4643322"/>
                </a:lnTo>
                <a:lnTo>
                  <a:pt x="209505" y="4670677"/>
                </a:lnTo>
                <a:lnTo>
                  <a:pt x="248684" y="4694479"/>
                </a:lnTo>
                <a:lnTo>
                  <a:pt x="290221" y="4714489"/>
                </a:lnTo>
                <a:lnTo>
                  <a:pt x="333879" y="4730468"/>
                </a:lnTo>
                <a:lnTo>
                  <a:pt x="379418" y="4742177"/>
                </a:lnTo>
                <a:lnTo>
                  <a:pt x="426599" y="4749378"/>
                </a:lnTo>
                <a:lnTo>
                  <a:pt x="475183" y="4751832"/>
                </a:lnTo>
                <a:lnTo>
                  <a:pt x="8235950" y="4751832"/>
                </a:lnTo>
                <a:lnTo>
                  <a:pt x="8284547" y="4749378"/>
                </a:lnTo>
                <a:lnTo>
                  <a:pt x="8331739" y="4742177"/>
                </a:lnTo>
                <a:lnTo>
                  <a:pt x="8377286" y="4730468"/>
                </a:lnTo>
                <a:lnTo>
                  <a:pt x="8420951" y="4714489"/>
                </a:lnTo>
                <a:lnTo>
                  <a:pt x="8462494" y="4694479"/>
                </a:lnTo>
                <a:lnTo>
                  <a:pt x="8501677" y="4670677"/>
                </a:lnTo>
                <a:lnTo>
                  <a:pt x="8538261" y="4643322"/>
                </a:lnTo>
                <a:lnTo>
                  <a:pt x="8572007" y="4612652"/>
                </a:lnTo>
                <a:lnTo>
                  <a:pt x="8602678" y="4578907"/>
                </a:lnTo>
                <a:lnTo>
                  <a:pt x="8630033" y="4542326"/>
                </a:lnTo>
                <a:lnTo>
                  <a:pt x="8653834" y="4503147"/>
                </a:lnTo>
                <a:lnTo>
                  <a:pt x="8673844" y="4461610"/>
                </a:lnTo>
                <a:lnTo>
                  <a:pt x="8689822" y="4417952"/>
                </a:lnTo>
                <a:lnTo>
                  <a:pt x="8701530" y="4372413"/>
                </a:lnTo>
                <a:lnTo>
                  <a:pt x="8708730" y="4325232"/>
                </a:lnTo>
                <a:lnTo>
                  <a:pt x="8711184" y="4276648"/>
                </a:lnTo>
                <a:lnTo>
                  <a:pt x="8711184" y="475234"/>
                </a:lnTo>
                <a:lnTo>
                  <a:pt x="8708730" y="426636"/>
                </a:lnTo>
                <a:lnTo>
                  <a:pt x="8701530" y="379444"/>
                </a:lnTo>
                <a:lnTo>
                  <a:pt x="8689822" y="333897"/>
                </a:lnTo>
                <a:lnTo>
                  <a:pt x="8673844" y="290232"/>
                </a:lnTo>
                <a:lnTo>
                  <a:pt x="8653834" y="248689"/>
                </a:lnTo>
                <a:lnTo>
                  <a:pt x="8630033" y="209506"/>
                </a:lnTo>
                <a:lnTo>
                  <a:pt x="8602678" y="172922"/>
                </a:lnTo>
                <a:lnTo>
                  <a:pt x="8572007" y="139176"/>
                </a:lnTo>
                <a:lnTo>
                  <a:pt x="8538261" y="108505"/>
                </a:lnTo>
                <a:lnTo>
                  <a:pt x="8501677" y="81150"/>
                </a:lnTo>
                <a:lnTo>
                  <a:pt x="8462494" y="57349"/>
                </a:lnTo>
                <a:lnTo>
                  <a:pt x="8420951" y="37339"/>
                </a:lnTo>
                <a:lnTo>
                  <a:pt x="8377286" y="21361"/>
                </a:lnTo>
                <a:lnTo>
                  <a:pt x="8331739" y="9653"/>
                </a:lnTo>
                <a:lnTo>
                  <a:pt x="8284547" y="2453"/>
                </a:lnTo>
                <a:lnTo>
                  <a:pt x="8235950" y="0"/>
                </a:lnTo>
                <a:close/>
              </a:path>
            </a:pathLst>
          </a:custGeom>
          <a:solidFill>
            <a:srgbClr val="D3CFDE"/>
          </a:solidFill>
        </p:spPr>
        <p:txBody>
          <a:bodyPr wrap="square" lIns="0" tIns="0" rIns="0" bIns="0" rtlCol="0"/>
          <a:lstStyle/>
          <a:p>
            <a:endParaRPr/>
          </a:p>
        </p:txBody>
      </p:sp>
      <p:sp>
        <p:nvSpPr>
          <p:cNvPr id="3" name="object 3"/>
          <p:cNvSpPr txBox="1">
            <a:spLocks noGrp="1"/>
          </p:cNvSpPr>
          <p:nvPr>
            <p:ph type="title"/>
          </p:nvPr>
        </p:nvSpPr>
        <p:spPr>
          <a:xfrm>
            <a:off x="2222359" y="1037971"/>
            <a:ext cx="4699000" cy="756920"/>
          </a:xfrm>
          <a:prstGeom prst="rect">
            <a:avLst/>
          </a:prstGeom>
        </p:spPr>
        <p:txBody>
          <a:bodyPr vert="horz" wrap="square" lIns="0" tIns="12700" rIns="0" bIns="0" rtlCol="0">
            <a:spAutoFit/>
          </a:bodyPr>
          <a:lstStyle/>
          <a:p>
            <a:pPr marL="12700">
              <a:lnSpc>
                <a:spcPct val="100000"/>
              </a:lnSpc>
              <a:spcBef>
                <a:spcPts val="100"/>
              </a:spcBef>
            </a:pPr>
            <a:r>
              <a:rPr sz="4800" dirty="0">
                <a:solidFill>
                  <a:srgbClr val="000000"/>
                </a:solidFill>
              </a:rPr>
              <a:t>They</a:t>
            </a:r>
            <a:r>
              <a:rPr sz="4800" spc="-45" dirty="0">
                <a:solidFill>
                  <a:srgbClr val="000000"/>
                </a:solidFill>
              </a:rPr>
              <a:t> </a:t>
            </a:r>
            <a:r>
              <a:rPr sz="4800" spc="-5" dirty="0">
                <a:solidFill>
                  <a:srgbClr val="000000"/>
                </a:solidFill>
              </a:rPr>
              <a:t>don’t</a:t>
            </a:r>
            <a:r>
              <a:rPr sz="4800" spc="-45" dirty="0">
                <a:solidFill>
                  <a:srgbClr val="000000"/>
                </a:solidFill>
              </a:rPr>
              <a:t> </a:t>
            </a:r>
            <a:r>
              <a:rPr sz="4800" dirty="0">
                <a:solidFill>
                  <a:srgbClr val="000000"/>
                </a:solidFill>
              </a:rPr>
              <a:t>work</a:t>
            </a:r>
            <a:endParaRPr sz="4800" dirty="0"/>
          </a:p>
        </p:txBody>
      </p:sp>
      <p:grpSp>
        <p:nvGrpSpPr>
          <p:cNvPr id="4" name="object 4"/>
          <p:cNvGrpSpPr/>
          <p:nvPr/>
        </p:nvGrpSpPr>
        <p:grpSpPr>
          <a:xfrm>
            <a:off x="1143277" y="2086799"/>
            <a:ext cx="6993255" cy="1342201"/>
            <a:chOff x="1076197" y="3043682"/>
            <a:chExt cx="6993255" cy="1457960"/>
          </a:xfrm>
        </p:grpSpPr>
        <p:sp>
          <p:nvSpPr>
            <p:cNvPr id="5" name="object 5"/>
            <p:cNvSpPr/>
            <p:nvPr/>
          </p:nvSpPr>
          <p:spPr>
            <a:xfrm>
              <a:off x="1088897" y="3056382"/>
              <a:ext cx="6967855" cy="1432560"/>
            </a:xfrm>
            <a:custGeom>
              <a:avLst/>
              <a:gdLst/>
              <a:ahLst/>
              <a:cxnLst/>
              <a:rect l="l" t="t" r="r" b="b"/>
              <a:pathLst>
                <a:path w="6967855" h="1432560">
                  <a:moveTo>
                    <a:pt x="6824472" y="0"/>
                  </a:moveTo>
                  <a:lnTo>
                    <a:pt x="143256" y="0"/>
                  </a:lnTo>
                  <a:lnTo>
                    <a:pt x="97974" y="7303"/>
                  </a:lnTo>
                  <a:lnTo>
                    <a:pt x="58649" y="27639"/>
                  </a:lnTo>
                  <a:lnTo>
                    <a:pt x="27639" y="58649"/>
                  </a:lnTo>
                  <a:lnTo>
                    <a:pt x="7303" y="97974"/>
                  </a:lnTo>
                  <a:lnTo>
                    <a:pt x="0" y="143255"/>
                  </a:lnTo>
                  <a:lnTo>
                    <a:pt x="0" y="1289303"/>
                  </a:lnTo>
                  <a:lnTo>
                    <a:pt x="7303" y="1334585"/>
                  </a:lnTo>
                  <a:lnTo>
                    <a:pt x="27639" y="1373910"/>
                  </a:lnTo>
                  <a:lnTo>
                    <a:pt x="58649" y="1404920"/>
                  </a:lnTo>
                  <a:lnTo>
                    <a:pt x="97974" y="1425256"/>
                  </a:lnTo>
                  <a:lnTo>
                    <a:pt x="143256" y="1432559"/>
                  </a:lnTo>
                  <a:lnTo>
                    <a:pt x="6824472" y="1432559"/>
                  </a:lnTo>
                  <a:lnTo>
                    <a:pt x="6869753" y="1425256"/>
                  </a:lnTo>
                  <a:lnTo>
                    <a:pt x="6909078" y="1404920"/>
                  </a:lnTo>
                  <a:lnTo>
                    <a:pt x="6940088" y="1373910"/>
                  </a:lnTo>
                  <a:lnTo>
                    <a:pt x="6960424" y="1334585"/>
                  </a:lnTo>
                  <a:lnTo>
                    <a:pt x="6967728" y="1289303"/>
                  </a:lnTo>
                  <a:lnTo>
                    <a:pt x="6967728" y="143255"/>
                  </a:lnTo>
                  <a:lnTo>
                    <a:pt x="6960424" y="97974"/>
                  </a:lnTo>
                  <a:lnTo>
                    <a:pt x="6940088" y="58649"/>
                  </a:lnTo>
                  <a:lnTo>
                    <a:pt x="6909078" y="27639"/>
                  </a:lnTo>
                  <a:lnTo>
                    <a:pt x="6869753" y="7303"/>
                  </a:lnTo>
                  <a:lnTo>
                    <a:pt x="6824472" y="0"/>
                  </a:lnTo>
                  <a:close/>
                </a:path>
              </a:pathLst>
            </a:custGeom>
            <a:solidFill>
              <a:srgbClr val="68489C"/>
            </a:solidFill>
          </p:spPr>
          <p:txBody>
            <a:bodyPr wrap="square" lIns="0" tIns="0" rIns="0" bIns="0" rtlCol="0"/>
            <a:lstStyle/>
            <a:p>
              <a:endParaRPr/>
            </a:p>
          </p:txBody>
        </p:sp>
        <p:sp>
          <p:nvSpPr>
            <p:cNvPr id="6" name="object 6"/>
            <p:cNvSpPr/>
            <p:nvPr/>
          </p:nvSpPr>
          <p:spPr>
            <a:xfrm>
              <a:off x="1088897" y="3056382"/>
              <a:ext cx="6967855" cy="1432560"/>
            </a:xfrm>
            <a:custGeom>
              <a:avLst/>
              <a:gdLst/>
              <a:ahLst/>
              <a:cxnLst/>
              <a:rect l="l" t="t" r="r" b="b"/>
              <a:pathLst>
                <a:path w="6967855" h="1432560">
                  <a:moveTo>
                    <a:pt x="0" y="143255"/>
                  </a:moveTo>
                  <a:lnTo>
                    <a:pt x="7303" y="97974"/>
                  </a:lnTo>
                  <a:lnTo>
                    <a:pt x="27639" y="58649"/>
                  </a:lnTo>
                  <a:lnTo>
                    <a:pt x="58649" y="27639"/>
                  </a:lnTo>
                  <a:lnTo>
                    <a:pt x="97974" y="7303"/>
                  </a:lnTo>
                  <a:lnTo>
                    <a:pt x="143256" y="0"/>
                  </a:lnTo>
                  <a:lnTo>
                    <a:pt x="6824472" y="0"/>
                  </a:lnTo>
                  <a:lnTo>
                    <a:pt x="6869753" y="7303"/>
                  </a:lnTo>
                  <a:lnTo>
                    <a:pt x="6909078" y="27639"/>
                  </a:lnTo>
                  <a:lnTo>
                    <a:pt x="6940088" y="58649"/>
                  </a:lnTo>
                  <a:lnTo>
                    <a:pt x="6960424" y="97974"/>
                  </a:lnTo>
                  <a:lnTo>
                    <a:pt x="6967728" y="143255"/>
                  </a:lnTo>
                  <a:lnTo>
                    <a:pt x="6967728" y="1289303"/>
                  </a:lnTo>
                  <a:lnTo>
                    <a:pt x="6960424" y="1334585"/>
                  </a:lnTo>
                  <a:lnTo>
                    <a:pt x="6940088" y="1373910"/>
                  </a:lnTo>
                  <a:lnTo>
                    <a:pt x="6909078" y="1404920"/>
                  </a:lnTo>
                  <a:lnTo>
                    <a:pt x="6869753" y="1425256"/>
                  </a:lnTo>
                  <a:lnTo>
                    <a:pt x="6824472" y="1432559"/>
                  </a:lnTo>
                  <a:lnTo>
                    <a:pt x="143256" y="1432559"/>
                  </a:lnTo>
                  <a:lnTo>
                    <a:pt x="97974" y="1425256"/>
                  </a:lnTo>
                  <a:lnTo>
                    <a:pt x="58649" y="1404920"/>
                  </a:lnTo>
                  <a:lnTo>
                    <a:pt x="27639" y="1373910"/>
                  </a:lnTo>
                  <a:lnTo>
                    <a:pt x="7303" y="1334585"/>
                  </a:lnTo>
                  <a:lnTo>
                    <a:pt x="0" y="1289303"/>
                  </a:lnTo>
                  <a:lnTo>
                    <a:pt x="0" y="143255"/>
                  </a:lnTo>
                  <a:close/>
                </a:path>
              </a:pathLst>
            </a:custGeom>
            <a:ln w="25400">
              <a:solidFill>
                <a:srgbClr val="FFFFFF"/>
              </a:solidFill>
            </a:ln>
          </p:spPr>
          <p:txBody>
            <a:bodyPr wrap="square" lIns="0" tIns="0" rIns="0" bIns="0" rtlCol="0"/>
            <a:lstStyle/>
            <a:p>
              <a:endParaRPr/>
            </a:p>
          </p:txBody>
        </p:sp>
      </p:grpSp>
      <p:sp>
        <p:nvSpPr>
          <p:cNvPr id="7" name="object 7"/>
          <p:cNvSpPr txBox="1"/>
          <p:nvPr/>
        </p:nvSpPr>
        <p:spPr>
          <a:xfrm>
            <a:off x="3423879" y="2611418"/>
            <a:ext cx="2432050" cy="391795"/>
          </a:xfrm>
          <a:prstGeom prst="rect">
            <a:avLst/>
          </a:prstGeom>
        </p:spPr>
        <p:txBody>
          <a:bodyPr vert="horz" wrap="square" lIns="0" tIns="12700" rIns="0" bIns="0" rtlCol="0">
            <a:spAutoFit/>
          </a:bodyPr>
          <a:lstStyle/>
          <a:p>
            <a:pPr marL="12700">
              <a:lnSpc>
                <a:spcPct val="100000"/>
              </a:lnSpc>
              <a:spcBef>
                <a:spcPts val="100"/>
              </a:spcBef>
            </a:pPr>
            <a:r>
              <a:rPr sz="2400" b="1" dirty="0">
                <a:solidFill>
                  <a:srgbClr val="FFFFFF"/>
                </a:solidFill>
                <a:latin typeface="Arial"/>
                <a:cs typeface="Arial"/>
              </a:rPr>
              <a:t>Using</a:t>
            </a:r>
            <a:r>
              <a:rPr sz="2400" b="1" spc="-45" dirty="0">
                <a:solidFill>
                  <a:srgbClr val="FFFFFF"/>
                </a:solidFill>
                <a:latin typeface="Arial"/>
                <a:cs typeface="Arial"/>
              </a:rPr>
              <a:t> </a:t>
            </a:r>
            <a:r>
              <a:rPr sz="2400" b="1" spc="-5" dirty="0">
                <a:solidFill>
                  <a:srgbClr val="FFFFFF"/>
                </a:solidFill>
                <a:latin typeface="Arial"/>
                <a:cs typeface="Arial"/>
              </a:rPr>
              <a:t>correctly?</a:t>
            </a:r>
            <a:endParaRPr sz="2400" dirty="0">
              <a:latin typeface="Arial"/>
              <a:cs typeface="Arial"/>
            </a:endParaRPr>
          </a:p>
        </p:txBody>
      </p:sp>
      <p:grpSp>
        <p:nvGrpSpPr>
          <p:cNvPr id="8" name="object 8"/>
          <p:cNvGrpSpPr/>
          <p:nvPr/>
        </p:nvGrpSpPr>
        <p:grpSpPr>
          <a:xfrm>
            <a:off x="609600" y="3810000"/>
            <a:ext cx="8001000" cy="1457960"/>
            <a:chOff x="1076197" y="4697221"/>
            <a:chExt cx="6993255" cy="1457960"/>
          </a:xfrm>
        </p:grpSpPr>
        <p:sp>
          <p:nvSpPr>
            <p:cNvPr id="9" name="object 9"/>
            <p:cNvSpPr/>
            <p:nvPr/>
          </p:nvSpPr>
          <p:spPr>
            <a:xfrm>
              <a:off x="1088897" y="4709921"/>
              <a:ext cx="6967855" cy="1432560"/>
            </a:xfrm>
            <a:custGeom>
              <a:avLst/>
              <a:gdLst/>
              <a:ahLst/>
              <a:cxnLst/>
              <a:rect l="l" t="t" r="r" b="b"/>
              <a:pathLst>
                <a:path w="6967855" h="1432560">
                  <a:moveTo>
                    <a:pt x="6824472" y="0"/>
                  </a:moveTo>
                  <a:lnTo>
                    <a:pt x="143256" y="0"/>
                  </a:lnTo>
                  <a:lnTo>
                    <a:pt x="97974" y="7303"/>
                  </a:lnTo>
                  <a:lnTo>
                    <a:pt x="58649" y="27639"/>
                  </a:lnTo>
                  <a:lnTo>
                    <a:pt x="27639" y="58649"/>
                  </a:lnTo>
                  <a:lnTo>
                    <a:pt x="7303" y="97974"/>
                  </a:lnTo>
                  <a:lnTo>
                    <a:pt x="0" y="143255"/>
                  </a:lnTo>
                  <a:lnTo>
                    <a:pt x="0" y="1289303"/>
                  </a:lnTo>
                  <a:lnTo>
                    <a:pt x="7303" y="1334585"/>
                  </a:lnTo>
                  <a:lnTo>
                    <a:pt x="27639" y="1373910"/>
                  </a:lnTo>
                  <a:lnTo>
                    <a:pt x="58649" y="1404920"/>
                  </a:lnTo>
                  <a:lnTo>
                    <a:pt x="97974" y="1425256"/>
                  </a:lnTo>
                  <a:lnTo>
                    <a:pt x="143256" y="1432559"/>
                  </a:lnTo>
                  <a:lnTo>
                    <a:pt x="6824472" y="1432559"/>
                  </a:lnTo>
                  <a:lnTo>
                    <a:pt x="6869753" y="1425256"/>
                  </a:lnTo>
                  <a:lnTo>
                    <a:pt x="6909078" y="1404920"/>
                  </a:lnTo>
                  <a:lnTo>
                    <a:pt x="6940088" y="1373910"/>
                  </a:lnTo>
                  <a:lnTo>
                    <a:pt x="6960424" y="1334585"/>
                  </a:lnTo>
                  <a:lnTo>
                    <a:pt x="6967728" y="1289303"/>
                  </a:lnTo>
                  <a:lnTo>
                    <a:pt x="6967728" y="143255"/>
                  </a:lnTo>
                  <a:lnTo>
                    <a:pt x="6960424" y="97974"/>
                  </a:lnTo>
                  <a:lnTo>
                    <a:pt x="6940088" y="58649"/>
                  </a:lnTo>
                  <a:lnTo>
                    <a:pt x="6909078" y="27639"/>
                  </a:lnTo>
                  <a:lnTo>
                    <a:pt x="6869753" y="7303"/>
                  </a:lnTo>
                  <a:lnTo>
                    <a:pt x="6824472" y="0"/>
                  </a:lnTo>
                  <a:close/>
                </a:path>
              </a:pathLst>
            </a:custGeom>
            <a:solidFill>
              <a:srgbClr val="68489C"/>
            </a:solidFill>
          </p:spPr>
          <p:txBody>
            <a:bodyPr wrap="square" lIns="0" tIns="0" rIns="0" bIns="0" rtlCol="0"/>
            <a:lstStyle/>
            <a:p>
              <a:endParaRPr/>
            </a:p>
          </p:txBody>
        </p:sp>
        <p:sp>
          <p:nvSpPr>
            <p:cNvPr id="10" name="object 10"/>
            <p:cNvSpPr/>
            <p:nvPr/>
          </p:nvSpPr>
          <p:spPr>
            <a:xfrm>
              <a:off x="1088897" y="4709921"/>
              <a:ext cx="6967855" cy="1432560"/>
            </a:xfrm>
            <a:custGeom>
              <a:avLst/>
              <a:gdLst/>
              <a:ahLst/>
              <a:cxnLst/>
              <a:rect l="l" t="t" r="r" b="b"/>
              <a:pathLst>
                <a:path w="6967855" h="1432560">
                  <a:moveTo>
                    <a:pt x="0" y="143255"/>
                  </a:moveTo>
                  <a:lnTo>
                    <a:pt x="7303" y="97974"/>
                  </a:lnTo>
                  <a:lnTo>
                    <a:pt x="27639" y="58649"/>
                  </a:lnTo>
                  <a:lnTo>
                    <a:pt x="58649" y="27639"/>
                  </a:lnTo>
                  <a:lnTo>
                    <a:pt x="97974" y="7303"/>
                  </a:lnTo>
                  <a:lnTo>
                    <a:pt x="143256" y="0"/>
                  </a:lnTo>
                  <a:lnTo>
                    <a:pt x="6824472" y="0"/>
                  </a:lnTo>
                  <a:lnTo>
                    <a:pt x="6869753" y="7303"/>
                  </a:lnTo>
                  <a:lnTo>
                    <a:pt x="6909078" y="27639"/>
                  </a:lnTo>
                  <a:lnTo>
                    <a:pt x="6940088" y="58649"/>
                  </a:lnTo>
                  <a:lnTo>
                    <a:pt x="6960424" y="97974"/>
                  </a:lnTo>
                  <a:lnTo>
                    <a:pt x="6967728" y="143255"/>
                  </a:lnTo>
                  <a:lnTo>
                    <a:pt x="6967728" y="1289303"/>
                  </a:lnTo>
                  <a:lnTo>
                    <a:pt x="6960424" y="1334585"/>
                  </a:lnTo>
                  <a:lnTo>
                    <a:pt x="6940088" y="1373910"/>
                  </a:lnTo>
                  <a:lnTo>
                    <a:pt x="6909078" y="1404920"/>
                  </a:lnTo>
                  <a:lnTo>
                    <a:pt x="6869753" y="1425256"/>
                  </a:lnTo>
                  <a:lnTo>
                    <a:pt x="6824472" y="1432559"/>
                  </a:lnTo>
                  <a:lnTo>
                    <a:pt x="143256" y="1432559"/>
                  </a:lnTo>
                  <a:lnTo>
                    <a:pt x="97974" y="1425256"/>
                  </a:lnTo>
                  <a:lnTo>
                    <a:pt x="58649" y="1404920"/>
                  </a:lnTo>
                  <a:lnTo>
                    <a:pt x="27639" y="1373910"/>
                  </a:lnTo>
                  <a:lnTo>
                    <a:pt x="7303" y="1334585"/>
                  </a:lnTo>
                  <a:lnTo>
                    <a:pt x="0" y="1289303"/>
                  </a:lnTo>
                  <a:lnTo>
                    <a:pt x="0" y="143255"/>
                  </a:lnTo>
                  <a:close/>
                </a:path>
              </a:pathLst>
            </a:custGeom>
            <a:ln w="25400">
              <a:solidFill>
                <a:srgbClr val="FFFFFF"/>
              </a:solidFill>
            </a:ln>
          </p:spPr>
          <p:txBody>
            <a:bodyPr wrap="square" lIns="0" tIns="0" rIns="0" bIns="0" rtlCol="0"/>
            <a:lstStyle/>
            <a:p>
              <a:endParaRPr/>
            </a:p>
          </p:txBody>
        </p:sp>
      </p:grpSp>
      <p:sp>
        <p:nvSpPr>
          <p:cNvPr id="11" name="object 11"/>
          <p:cNvSpPr txBox="1"/>
          <p:nvPr/>
        </p:nvSpPr>
        <p:spPr>
          <a:xfrm>
            <a:off x="762000" y="4114608"/>
            <a:ext cx="7834070" cy="698781"/>
          </a:xfrm>
          <a:prstGeom prst="rect">
            <a:avLst/>
          </a:prstGeom>
        </p:spPr>
        <p:txBody>
          <a:bodyPr vert="horz" wrap="square" lIns="0" tIns="62865" rIns="0" bIns="0" rtlCol="0">
            <a:spAutoFit/>
          </a:bodyPr>
          <a:lstStyle/>
          <a:p>
            <a:pPr marL="12700" marR="5080">
              <a:lnSpc>
                <a:spcPct val="86300"/>
              </a:lnSpc>
              <a:spcBef>
                <a:spcPts val="495"/>
              </a:spcBef>
            </a:pPr>
            <a:r>
              <a:rPr sz="2400" b="1" dirty="0">
                <a:solidFill>
                  <a:srgbClr val="FFFFFF"/>
                </a:solidFill>
                <a:latin typeface="Arial"/>
                <a:cs typeface="Arial"/>
              </a:rPr>
              <a:t>Make it </a:t>
            </a:r>
            <a:r>
              <a:rPr sz="2400" b="1" spc="-5" dirty="0">
                <a:solidFill>
                  <a:srgbClr val="FFFFFF"/>
                </a:solidFill>
                <a:latin typeface="Arial"/>
                <a:cs typeface="Arial"/>
              </a:rPr>
              <a:t>an </a:t>
            </a:r>
            <a:r>
              <a:rPr sz="2400" b="1" dirty="0">
                <a:solidFill>
                  <a:srgbClr val="FFFFFF"/>
                </a:solidFill>
                <a:latin typeface="Arial"/>
                <a:cs typeface="Arial"/>
              </a:rPr>
              <a:t>attractive </a:t>
            </a:r>
            <a:r>
              <a:rPr sz="2400" b="1" spc="-5" dirty="0">
                <a:solidFill>
                  <a:srgbClr val="FFFFFF"/>
                </a:solidFill>
                <a:latin typeface="Arial"/>
                <a:cs typeface="Arial"/>
              </a:rPr>
              <a:t>option: </a:t>
            </a:r>
            <a:r>
              <a:rPr sz="2400" i="1" dirty="0">
                <a:solidFill>
                  <a:srgbClr val="FFFFFF"/>
                </a:solidFill>
                <a:latin typeface="Arial"/>
                <a:cs typeface="Arial"/>
              </a:rPr>
              <a:t>“What </a:t>
            </a:r>
            <a:r>
              <a:rPr sz="2400" i="1" spc="-5" dirty="0">
                <a:solidFill>
                  <a:srgbClr val="FFFFFF"/>
                </a:solidFill>
                <a:latin typeface="Arial"/>
                <a:cs typeface="Arial"/>
              </a:rPr>
              <a:t>have </a:t>
            </a:r>
            <a:r>
              <a:rPr sz="2400" i="1" dirty="0">
                <a:solidFill>
                  <a:srgbClr val="FFFFFF"/>
                </a:solidFill>
                <a:latin typeface="Arial"/>
                <a:cs typeface="Arial"/>
              </a:rPr>
              <a:t>you </a:t>
            </a:r>
            <a:r>
              <a:rPr sz="2400" i="1" spc="-5" dirty="0">
                <a:solidFill>
                  <a:srgbClr val="FFFFFF"/>
                </a:solidFill>
                <a:latin typeface="Arial"/>
                <a:cs typeface="Arial"/>
              </a:rPr>
              <a:t>got </a:t>
            </a:r>
            <a:r>
              <a:rPr sz="2400" i="1" spc="-660" dirty="0">
                <a:solidFill>
                  <a:srgbClr val="FFFFFF"/>
                </a:solidFill>
                <a:latin typeface="Arial"/>
                <a:cs typeface="Arial"/>
              </a:rPr>
              <a:t> </a:t>
            </a:r>
            <a:r>
              <a:rPr sz="2400" i="1" dirty="0">
                <a:solidFill>
                  <a:srgbClr val="FFFFFF"/>
                </a:solidFill>
                <a:latin typeface="Arial"/>
                <a:cs typeface="Arial"/>
              </a:rPr>
              <a:t>to </a:t>
            </a:r>
            <a:r>
              <a:rPr sz="2400" i="1" spc="-5" dirty="0">
                <a:solidFill>
                  <a:srgbClr val="FFFFFF"/>
                </a:solidFill>
                <a:latin typeface="Arial"/>
                <a:cs typeface="Arial"/>
              </a:rPr>
              <a:t>lose</a:t>
            </a:r>
            <a:r>
              <a:rPr sz="2400" i="1" spc="15" dirty="0">
                <a:solidFill>
                  <a:srgbClr val="FFFFFF"/>
                </a:solidFill>
                <a:latin typeface="Arial"/>
                <a:cs typeface="Arial"/>
              </a:rPr>
              <a:t> </a:t>
            </a:r>
            <a:r>
              <a:rPr sz="2400" i="1" spc="-5" dirty="0">
                <a:solidFill>
                  <a:srgbClr val="FFFFFF"/>
                </a:solidFill>
                <a:latin typeface="Arial"/>
                <a:cs typeface="Arial"/>
              </a:rPr>
              <a:t>by</a:t>
            </a:r>
            <a:r>
              <a:rPr sz="2400" i="1" spc="5" dirty="0">
                <a:solidFill>
                  <a:srgbClr val="FFFFFF"/>
                </a:solidFill>
                <a:latin typeface="Arial"/>
                <a:cs typeface="Arial"/>
              </a:rPr>
              <a:t> </a:t>
            </a:r>
            <a:r>
              <a:rPr sz="2400" i="1" dirty="0">
                <a:solidFill>
                  <a:srgbClr val="FFFFFF"/>
                </a:solidFill>
                <a:latin typeface="Arial"/>
                <a:cs typeface="Arial"/>
              </a:rPr>
              <a:t>just </a:t>
            </a:r>
            <a:r>
              <a:rPr sz="2400" i="1" spc="-5" dirty="0">
                <a:solidFill>
                  <a:srgbClr val="FFFFFF"/>
                </a:solidFill>
                <a:latin typeface="Arial"/>
                <a:cs typeface="Arial"/>
              </a:rPr>
              <a:t>putting</a:t>
            </a:r>
            <a:r>
              <a:rPr sz="2400" i="1" spc="5" dirty="0">
                <a:solidFill>
                  <a:srgbClr val="FFFFFF"/>
                </a:solidFill>
                <a:latin typeface="Arial"/>
                <a:cs typeface="Arial"/>
              </a:rPr>
              <a:t> </a:t>
            </a:r>
            <a:r>
              <a:rPr sz="2400" i="1" spc="-5" dirty="0">
                <a:solidFill>
                  <a:srgbClr val="FFFFFF"/>
                </a:solidFill>
                <a:latin typeface="Arial"/>
                <a:cs typeface="Arial"/>
              </a:rPr>
              <a:t>on</a:t>
            </a:r>
            <a:r>
              <a:rPr sz="2400" i="1" spc="5" dirty="0">
                <a:solidFill>
                  <a:srgbClr val="FFFFFF"/>
                </a:solidFill>
                <a:latin typeface="Arial"/>
                <a:cs typeface="Arial"/>
              </a:rPr>
              <a:t> </a:t>
            </a:r>
            <a:r>
              <a:rPr sz="2400" i="1" spc="-5" dirty="0">
                <a:solidFill>
                  <a:srgbClr val="FFFFFF"/>
                </a:solidFill>
                <a:latin typeface="Arial"/>
                <a:cs typeface="Arial"/>
              </a:rPr>
              <a:t>a</a:t>
            </a:r>
            <a:r>
              <a:rPr sz="2400" i="1" dirty="0">
                <a:solidFill>
                  <a:srgbClr val="FFFFFF"/>
                </a:solidFill>
                <a:latin typeface="Arial"/>
                <a:cs typeface="Arial"/>
              </a:rPr>
              <a:t> </a:t>
            </a:r>
            <a:r>
              <a:rPr sz="2400" i="1" spc="-5" dirty="0">
                <a:solidFill>
                  <a:srgbClr val="FFFFFF"/>
                </a:solidFill>
                <a:latin typeface="Arial"/>
                <a:cs typeface="Arial"/>
              </a:rPr>
              <a:t>patch</a:t>
            </a:r>
            <a:r>
              <a:rPr sz="2400" i="1" spc="10" dirty="0">
                <a:solidFill>
                  <a:srgbClr val="FFFFFF"/>
                </a:solidFill>
                <a:latin typeface="Arial"/>
                <a:cs typeface="Arial"/>
              </a:rPr>
              <a:t> </a:t>
            </a:r>
            <a:r>
              <a:rPr sz="2400" i="1" spc="-5" dirty="0">
                <a:solidFill>
                  <a:srgbClr val="FFFFFF"/>
                </a:solidFill>
                <a:latin typeface="Arial"/>
                <a:cs typeface="Arial"/>
              </a:rPr>
              <a:t>and seeing</a:t>
            </a:r>
            <a:r>
              <a:rPr sz="2400" i="1" spc="5" dirty="0">
                <a:solidFill>
                  <a:srgbClr val="FFFFFF"/>
                </a:solidFill>
                <a:latin typeface="Arial"/>
                <a:cs typeface="Arial"/>
              </a:rPr>
              <a:t> </a:t>
            </a:r>
            <a:r>
              <a:rPr sz="2400" i="1" spc="-5" dirty="0">
                <a:solidFill>
                  <a:srgbClr val="FFFFFF"/>
                </a:solidFill>
                <a:latin typeface="Arial"/>
                <a:cs typeface="Arial"/>
              </a:rPr>
              <a:t>what </a:t>
            </a:r>
            <a:r>
              <a:rPr sz="2400" i="1" dirty="0">
                <a:solidFill>
                  <a:srgbClr val="FFFFFF"/>
                </a:solidFill>
                <a:latin typeface="Arial"/>
                <a:cs typeface="Arial"/>
              </a:rPr>
              <a:t> </a:t>
            </a:r>
            <a:r>
              <a:rPr sz="2400" i="1" spc="-5" dirty="0">
                <a:solidFill>
                  <a:srgbClr val="FFFFFF"/>
                </a:solidFill>
                <a:latin typeface="Arial"/>
                <a:cs typeface="Arial"/>
              </a:rPr>
              <a:t>happens?”</a:t>
            </a:r>
            <a:endParaRPr sz="2400" dirty="0">
              <a:latin typeface="Arial"/>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476755"/>
            <a:ext cx="3663950" cy="5379085"/>
            <a:chOff x="0" y="1476755"/>
            <a:chExt cx="3663950" cy="5379085"/>
          </a:xfrm>
        </p:grpSpPr>
        <p:pic>
          <p:nvPicPr>
            <p:cNvPr id="3" name="object 3"/>
            <p:cNvPicPr/>
            <p:nvPr/>
          </p:nvPicPr>
          <p:blipFill>
            <a:blip r:embed="rId2" cstate="print"/>
            <a:stretch>
              <a:fillRect/>
            </a:stretch>
          </p:blipFill>
          <p:spPr>
            <a:xfrm>
              <a:off x="0" y="3877055"/>
              <a:ext cx="2628140" cy="2978658"/>
            </a:xfrm>
            <a:prstGeom prst="rect">
              <a:avLst/>
            </a:prstGeom>
          </p:spPr>
        </p:pic>
        <p:pic>
          <p:nvPicPr>
            <p:cNvPr id="4" name="object 4"/>
            <p:cNvPicPr/>
            <p:nvPr/>
          </p:nvPicPr>
          <p:blipFill>
            <a:blip r:embed="rId3" cstate="print"/>
            <a:stretch>
              <a:fillRect/>
            </a:stretch>
          </p:blipFill>
          <p:spPr>
            <a:xfrm>
              <a:off x="324611" y="1476755"/>
              <a:ext cx="3339084" cy="2894076"/>
            </a:xfrm>
            <a:prstGeom prst="rect">
              <a:avLst/>
            </a:prstGeom>
          </p:spPr>
        </p:pic>
        <p:pic>
          <p:nvPicPr>
            <p:cNvPr id="5" name="object 5"/>
            <p:cNvPicPr/>
            <p:nvPr/>
          </p:nvPicPr>
          <p:blipFill>
            <a:blip r:embed="rId4" cstate="print"/>
            <a:stretch>
              <a:fillRect/>
            </a:stretch>
          </p:blipFill>
          <p:spPr>
            <a:xfrm>
              <a:off x="326136" y="1554479"/>
              <a:ext cx="3265932" cy="2595372"/>
            </a:xfrm>
            <a:prstGeom prst="rect">
              <a:avLst/>
            </a:prstGeom>
          </p:spPr>
        </p:pic>
        <p:sp>
          <p:nvSpPr>
            <p:cNvPr id="6" name="object 6"/>
            <p:cNvSpPr/>
            <p:nvPr/>
          </p:nvSpPr>
          <p:spPr>
            <a:xfrm>
              <a:off x="386334" y="1518665"/>
              <a:ext cx="3220720" cy="2775585"/>
            </a:xfrm>
            <a:custGeom>
              <a:avLst/>
              <a:gdLst/>
              <a:ahLst/>
              <a:cxnLst/>
              <a:rect l="l" t="t" r="r" b="b"/>
              <a:pathLst>
                <a:path w="3220720" h="2775585">
                  <a:moveTo>
                    <a:pt x="2757678" y="0"/>
                  </a:moveTo>
                  <a:lnTo>
                    <a:pt x="462546" y="0"/>
                  </a:lnTo>
                  <a:lnTo>
                    <a:pt x="415253" y="2388"/>
                  </a:lnTo>
                  <a:lnTo>
                    <a:pt x="369326" y="9399"/>
                  </a:lnTo>
                  <a:lnTo>
                    <a:pt x="324998" y="20799"/>
                  </a:lnTo>
                  <a:lnTo>
                    <a:pt x="282501" y="36355"/>
                  </a:lnTo>
                  <a:lnTo>
                    <a:pt x="242068" y="55836"/>
                  </a:lnTo>
                  <a:lnTo>
                    <a:pt x="203931" y="79007"/>
                  </a:lnTo>
                  <a:lnTo>
                    <a:pt x="168322" y="105637"/>
                  </a:lnTo>
                  <a:lnTo>
                    <a:pt x="135475" y="135493"/>
                  </a:lnTo>
                  <a:lnTo>
                    <a:pt x="105622" y="168341"/>
                  </a:lnTo>
                  <a:lnTo>
                    <a:pt x="78994" y="203950"/>
                  </a:lnTo>
                  <a:lnTo>
                    <a:pt x="55826" y="242086"/>
                  </a:lnTo>
                  <a:lnTo>
                    <a:pt x="36348" y="282517"/>
                  </a:lnTo>
                  <a:lnTo>
                    <a:pt x="20794" y="325010"/>
                  </a:lnTo>
                  <a:lnTo>
                    <a:pt x="9397" y="369332"/>
                  </a:lnTo>
                  <a:lnTo>
                    <a:pt x="2388" y="415251"/>
                  </a:lnTo>
                  <a:lnTo>
                    <a:pt x="0" y="462534"/>
                  </a:lnTo>
                  <a:lnTo>
                    <a:pt x="0" y="2312670"/>
                  </a:lnTo>
                  <a:lnTo>
                    <a:pt x="2388" y="2359952"/>
                  </a:lnTo>
                  <a:lnTo>
                    <a:pt x="9397" y="2405871"/>
                  </a:lnTo>
                  <a:lnTo>
                    <a:pt x="20794" y="2450193"/>
                  </a:lnTo>
                  <a:lnTo>
                    <a:pt x="36348" y="2492686"/>
                  </a:lnTo>
                  <a:lnTo>
                    <a:pt x="55826" y="2533117"/>
                  </a:lnTo>
                  <a:lnTo>
                    <a:pt x="78994" y="2571253"/>
                  </a:lnTo>
                  <a:lnTo>
                    <a:pt x="105622" y="2606862"/>
                  </a:lnTo>
                  <a:lnTo>
                    <a:pt x="135475" y="2639710"/>
                  </a:lnTo>
                  <a:lnTo>
                    <a:pt x="168322" y="2669566"/>
                  </a:lnTo>
                  <a:lnTo>
                    <a:pt x="203931" y="2696196"/>
                  </a:lnTo>
                  <a:lnTo>
                    <a:pt x="242068" y="2719367"/>
                  </a:lnTo>
                  <a:lnTo>
                    <a:pt x="282501" y="2738848"/>
                  </a:lnTo>
                  <a:lnTo>
                    <a:pt x="324998" y="2754404"/>
                  </a:lnTo>
                  <a:lnTo>
                    <a:pt x="369326" y="2765804"/>
                  </a:lnTo>
                  <a:lnTo>
                    <a:pt x="415253" y="2772815"/>
                  </a:lnTo>
                  <a:lnTo>
                    <a:pt x="462546" y="2775204"/>
                  </a:lnTo>
                  <a:lnTo>
                    <a:pt x="2757678" y="2775204"/>
                  </a:lnTo>
                  <a:lnTo>
                    <a:pt x="2804960" y="2772815"/>
                  </a:lnTo>
                  <a:lnTo>
                    <a:pt x="2850879" y="2765804"/>
                  </a:lnTo>
                  <a:lnTo>
                    <a:pt x="2895201" y="2754404"/>
                  </a:lnTo>
                  <a:lnTo>
                    <a:pt x="2937694" y="2738848"/>
                  </a:lnTo>
                  <a:lnTo>
                    <a:pt x="2978125" y="2719367"/>
                  </a:lnTo>
                  <a:lnTo>
                    <a:pt x="3016261" y="2696196"/>
                  </a:lnTo>
                  <a:lnTo>
                    <a:pt x="3051870" y="2669566"/>
                  </a:lnTo>
                  <a:lnTo>
                    <a:pt x="3084718" y="2639710"/>
                  </a:lnTo>
                  <a:lnTo>
                    <a:pt x="3114574" y="2606862"/>
                  </a:lnTo>
                  <a:lnTo>
                    <a:pt x="3141204" y="2571253"/>
                  </a:lnTo>
                  <a:lnTo>
                    <a:pt x="3164375" y="2533117"/>
                  </a:lnTo>
                  <a:lnTo>
                    <a:pt x="3183856" y="2492686"/>
                  </a:lnTo>
                  <a:lnTo>
                    <a:pt x="3199412" y="2450193"/>
                  </a:lnTo>
                  <a:lnTo>
                    <a:pt x="3210812" y="2405871"/>
                  </a:lnTo>
                  <a:lnTo>
                    <a:pt x="3217823" y="2359952"/>
                  </a:lnTo>
                  <a:lnTo>
                    <a:pt x="3220212" y="2312670"/>
                  </a:lnTo>
                  <a:lnTo>
                    <a:pt x="3220212" y="462534"/>
                  </a:lnTo>
                  <a:lnTo>
                    <a:pt x="3217823" y="415251"/>
                  </a:lnTo>
                  <a:lnTo>
                    <a:pt x="3210812" y="369332"/>
                  </a:lnTo>
                  <a:lnTo>
                    <a:pt x="3199412" y="325010"/>
                  </a:lnTo>
                  <a:lnTo>
                    <a:pt x="3183856" y="282517"/>
                  </a:lnTo>
                  <a:lnTo>
                    <a:pt x="3164375" y="242086"/>
                  </a:lnTo>
                  <a:lnTo>
                    <a:pt x="3141204" y="203950"/>
                  </a:lnTo>
                  <a:lnTo>
                    <a:pt x="3114574" y="168341"/>
                  </a:lnTo>
                  <a:lnTo>
                    <a:pt x="3084718" y="135493"/>
                  </a:lnTo>
                  <a:lnTo>
                    <a:pt x="3051870" y="105637"/>
                  </a:lnTo>
                  <a:lnTo>
                    <a:pt x="3016261" y="79007"/>
                  </a:lnTo>
                  <a:lnTo>
                    <a:pt x="2978125" y="55836"/>
                  </a:lnTo>
                  <a:lnTo>
                    <a:pt x="2937694" y="36355"/>
                  </a:lnTo>
                  <a:lnTo>
                    <a:pt x="2895201" y="20799"/>
                  </a:lnTo>
                  <a:lnTo>
                    <a:pt x="2850879" y="9399"/>
                  </a:lnTo>
                  <a:lnTo>
                    <a:pt x="2804960" y="2388"/>
                  </a:lnTo>
                  <a:lnTo>
                    <a:pt x="2757678" y="0"/>
                  </a:lnTo>
                  <a:close/>
                </a:path>
              </a:pathLst>
            </a:custGeom>
            <a:solidFill>
              <a:srgbClr val="0046AC"/>
            </a:solidFill>
          </p:spPr>
          <p:txBody>
            <a:bodyPr wrap="square" lIns="0" tIns="0" rIns="0" bIns="0" rtlCol="0"/>
            <a:lstStyle/>
            <a:p>
              <a:endParaRPr/>
            </a:p>
          </p:txBody>
        </p:sp>
        <p:sp>
          <p:nvSpPr>
            <p:cNvPr id="7" name="object 7"/>
            <p:cNvSpPr/>
            <p:nvPr/>
          </p:nvSpPr>
          <p:spPr>
            <a:xfrm>
              <a:off x="386334" y="1518665"/>
              <a:ext cx="3220720" cy="2775585"/>
            </a:xfrm>
            <a:custGeom>
              <a:avLst/>
              <a:gdLst/>
              <a:ahLst/>
              <a:cxnLst/>
              <a:rect l="l" t="t" r="r" b="b"/>
              <a:pathLst>
                <a:path w="3220720" h="2775585">
                  <a:moveTo>
                    <a:pt x="0" y="462534"/>
                  </a:moveTo>
                  <a:lnTo>
                    <a:pt x="2388" y="415251"/>
                  </a:lnTo>
                  <a:lnTo>
                    <a:pt x="9397" y="369332"/>
                  </a:lnTo>
                  <a:lnTo>
                    <a:pt x="20794" y="325010"/>
                  </a:lnTo>
                  <a:lnTo>
                    <a:pt x="36348" y="282517"/>
                  </a:lnTo>
                  <a:lnTo>
                    <a:pt x="55826" y="242086"/>
                  </a:lnTo>
                  <a:lnTo>
                    <a:pt x="78994" y="203950"/>
                  </a:lnTo>
                  <a:lnTo>
                    <a:pt x="105622" y="168341"/>
                  </a:lnTo>
                  <a:lnTo>
                    <a:pt x="135475" y="135493"/>
                  </a:lnTo>
                  <a:lnTo>
                    <a:pt x="168322" y="105637"/>
                  </a:lnTo>
                  <a:lnTo>
                    <a:pt x="203931" y="79007"/>
                  </a:lnTo>
                  <a:lnTo>
                    <a:pt x="242068" y="55836"/>
                  </a:lnTo>
                  <a:lnTo>
                    <a:pt x="282501" y="36355"/>
                  </a:lnTo>
                  <a:lnTo>
                    <a:pt x="324998" y="20799"/>
                  </a:lnTo>
                  <a:lnTo>
                    <a:pt x="369326" y="9399"/>
                  </a:lnTo>
                  <a:lnTo>
                    <a:pt x="415253" y="2388"/>
                  </a:lnTo>
                  <a:lnTo>
                    <a:pt x="462546" y="0"/>
                  </a:lnTo>
                  <a:lnTo>
                    <a:pt x="2757678" y="0"/>
                  </a:lnTo>
                  <a:lnTo>
                    <a:pt x="2804960" y="2388"/>
                  </a:lnTo>
                  <a:lnTo>
                    <a:pt x="2850879" y="9399"/>
                  </a:lnTo>
                  <a:lnTo>
                    <a:pt x="2895201" y="20799"/>
                  </a:lnTo>
                  <a:lnTo>
                    <a:pt x="2937694" y="36355"/>
                  </a:lnTo>
                  <a:lnTo>
                    <a:pt x="2978125" y="55836"/>
                  </a:lnTo>
                  <a:lnTo>
                    <a:pt x="3016261" y="79007"/>
                  </a:lnTo>
                  <a:lnTo>
                    <a:pt x="3051870" y="105637"/>
                  </a:lnTo>
                  <a:lnTo>
                    <a:pt x="3084718" y="135493"/>
                  </a:lnTo>
                  <a:lnTo>
                    <a:pt x="3114574" y="168341"/>
                  </a:lnTo>
                  <a:lnTo>
                    <a:pt x="3141204" y="203950"/>
                  </a:lnTo>
                  <a:lnTo>
                    <a:pt x="3164375" y="242086"/>
                  </a:lnTo>
                  <a:lnTo>
                    <a:pt x="3183856" y="282517"/>
                  </a:lnTo>
                  <a:lnTo>
                    <a:pt x="3199412" y="325010"/>
                  </a:lnTo>
                  <a:lnTo>
                    <a:pt x="3210812" y="369332"/>
                  </a:lnTo>
                  <a:lnTo>
                    <a:pt x="3217823" y="415251"/>
                  </a:lnTo>
                  <a:lnTo>
                    <a:pt x="3220212" y="462534"/>
                  </a:lnTo>
                  <a:lnTo>
                    <a:pt x="3220212" y="2312670"/>
                  </a:lnTo>
                  <a:lnTo>
                    <a:pt x="3217823" y="2359952"/>
                  </a:lnTo>
                  <a:lnTo>
                    <a:pt x="3210812" y="2405871"/>
                  </a:lnTo>
                  <a:lnTo>
                    <a:pt x="3199412" y="2450193"/>
                  </a:lnTo>
                  <a:lnTo>
                    <a:pt x="3183856" y="2492686"/>
                  </a:lnTo>
                  <a:lnTo>
                    <a:pt x="3164375" y="2533117"/>
                  </a:lnTo>
                  <a:lnTo>
                    <a:pt x="3141204" y="2571253"/>
                  </a:lnTo>
                  <a:lnTo>
                    <a:pt x="3114574" y="2606862"/>
                  </a:lnTo>
                  <a:lnTo>
                    <a:pt x="3084718" y="2639710"/>
                  </a:lnTo>
                  <a:lnTo>
                    <a:pt x="3051870" y="2669566"/>
                  </a:lnTo>
                  <a:lnTo>
                    <a:pt x="3016261" y="2696196"/>
                  </a:lnTo>
                  <a:lnTo>
                    <a:pt x="2978125" y="2719367"/>
                  </a:lnTo>
                  <a:lnTo>
                    <a:pt x="2937694" y="2738848"/>
                  </a:lnTo>
                  <a:lnTo>
                    <a:pt x="2895201" y="2754404"/>
                  </a:lnTo>
                  <a:lnTo>
                    <a:pt x="2850879" y="2765804"/>
                  </a:lnTo>
                  <a:lnTo>
                    <a:pt x="2804960" y="2772815"/>
                  </a:lnTo>
                  <a:lnTo>
                    <a:pt x="2757678" y="2775204"/>
                  </a:lnTo>
                  <a:lnTo>
                    <a:pt x="462546" y="2775204"/>
                  </a:lnTo>
                  <a:lnTo>
                    <a:pt x="415253" y="2772815"/>
                  </a:lnTo>
                  <a:lnTo>
                    <a:pt x="369326" y="2765804"/>
                  </a:lnTo>
                  <a:lnTo>
                    <a:pt x="324998" y="2754404"/>
                  </a:lnTo>
                  <a:lnTo>
                    <a:pt x="282501" y="2738848"/>
                  </a:lnTo>
                  <a:lnTo>
                    <a:pt x="242068" y="2719367"/>
                  </a:lnTo>
                  <a:lnTo>
                    <a:pt x="203931" y="2696196"/>
                  </a:lnTo>
                  <a:lnTo>
                    <a:pt x="168322" y="2669566"/>
                  </a:lnTo>
                  <a:lnTo>
                    <a:pt x="135475" y="2639710"/>
                  </a:lnTo>
                  <a:lnTo>
                    <a:pt x="105622" y="2606862"/>
                  </a:lnTo>
                  <a:lnTo>
                    <a:pt x="78994" y="2571253"/>
                  </a:lnTo>
                  <a:lnTo>
                    <a:pt x="55826" y="2533117"/>
                  </a:lnTo>
                  <a:lnTo>
                    <a:pt x="36348" y="2492686"/>
                  </a:lnTo>
                  <a:lnTo>
                    <a:pt x="20794" y="2450193"/>
                  </a:lnTo>
                  <a:lnTo>
                    <a:pt x="9397" y="2405871"/>
                  </a:lnTo>
                  <a:lnTo>
                    <a:pt x="2388" y="2359952"/>
                  </a:lnTo>
                  <a:lnTo>
                    <a:pt x="0" y="2312670"/>
                  </a:lnTo>
                  <a:lnTo>
                    <a:pt x="0" y="462534"/>
                  </a:lnTo>
                  <a:close/>
                </a:path>
              </a:pathLst>
            </a:custGeom>
            <a:ln w="38100">
              <a:solidFill>
                <a:srgbClr val="FFFFFF"/>
              </a:solidFill>
            </a:ln>
          </p:spPr>
          <p:txBody>
            <a:bodyPr wrap="square" lIns="0" tIns="0" rIns="0" bIns="0" rtlCol="0"/>
            <a:lstStyle/>
            <a:p>
              <a:endParaRPr/>
            </a:p>
          </p:txBody>
        </p:sp>
      </p:grpSp>
      <p:sp>
        <p:nvSpPr>
          <p:cNvPr id="8" name="object 8"/>
          <p:cNvSpPr txBox="1">
            <a:spLocks noGrp="1"/>
          </p:cNvSpPr>
          <p:nvPr>
            <p:ph type="title"/>
          </p:nvPr>
        </p:nvSpPr>
        <p:spPr>
          <a:xfrm>
            <a:off x="581279" y="166590"/>
            <a:ext cx="8287515" cy="1027845"/>
          </a:xfrm>
          <a:prstGeom prst="rect">
            <a:avLst/>
          </a:prstGeom>
        </p:spPr>
        <p:txBody>
          <a:bodyPr vert="horz" wrap="square" lIns="0" tIns="12065" rIns="0" bIns="0" rtlCol="0">
            <a:spAutoFit/>
          </a:bodyPr>
          <a:lstStyle/>
          <a:p>
            <a:pPr marL="12700">
              <a:lnSpc>
                <a:spcPct val="100000"/>
              </a:lnSpc>
              <a:spcBef>
                <a:spcPts val="95"/>
              </a:spcBef>
            </a:pPr>
            <a:r>
              <a:rPr spc="-5" dirty="0"/>
              <a:t>Help</a:t>
            </a:r>
          </a:p>
          <a:p>
            <a:pPr marL="12700">
              <a:lnSpc>
                <a:spcPct val="100000"/>
              </a:lnSpc>
              <a:spcBef>
                <a:spcPts val="5"/>
              </a:spcBef>
            </a:pPr>
            <a:r>
              <a:rPr b="0" spc="-5" dirty="0">
                <a:latin typeface="Arial MT"/>
                <a:cs typeface="Arial MT"/>
              </a:rPr>
              <a:t>If time</a:t>
            </a:r>
            <a:r>
              <a:rPr b="0" spc="10" dirty="0">
                <a:latin typeface="Arial MT"/>
                <a:cs typeface="Arial MT"/>
              </a:rPr>
              <a:t> </a:t>
            </a:r>
            <a:r>
              <a:rPr b="0" spc="-5" dirty="0">
                <a:latin typeface="Arial MT"/>
                <a:cs typeface="Arial MT"/>
              </a:rPr>
              <a:t>permits</a:t>
            </a:r>
            <a:r>
              <a:rPr b="0" spc="5" dirty="0">
                <a:latin typeface="Arial MT"/>
                <a:cs typeface="Arial MT"/>
              </a:rPr>
              <a:t> </a:t>
            </a:r>
            <a:r>
              <a:rPr b="0" spc="-5" dirty="0">
                <a:latin typeface="Arial MT"/>
                <a:cs typeface="Arial MT"/>
              </a:rPr>
              <a:t>open</a:t>
            </a:r>
            <a:r>
              <a:rPr b="0" spc="20" dirty="0">
                <a:latin typeface="Arial MT"/>
                <a:cs typeface="Arial MT"/>
              </a:rPr>
              <a:t> </a:t>
            </a:r>
            <a:r>
              <a:rPr b="0" spc="-5" dirty="0">
                <a:latin typeface="Arial MT"/>
                <a:cs typeface="Arial MT"/>
              </a:rPr>
              <a:t>a</a:t>
            </a:r>
            <a:r>
              <a:rPr b="0" dirty="0">
                <a:latin typeface="Arial MT"/>
                <a:cs typeface="Arial MT"/>
              </a:rPr>
              <a:t> </a:t>
            </a:r>
            <a:r>
              <a:rPr b="0" spc="-5" dirty="0">
                <a:latin typeface="Arial MT"/>
                <a:cs typeface="Arial MT"/>
              </a:rPr>
              <a:t>discussion</a:t>
            </a:r>
          </a:p>
        </p:txBody>
      </p:sp>
      <p:sp>
        <p:nvSpPr>
          <p:cNvPr id="9" name="object 9"/>
          <p:cNvSpPr txBox="1"/>
          <p:nvPr/>
        </p:nvSpPr>
        <p:spPr>
          <a:xfrm>
            <a:off x="508508" y="1633169"/>
            <a:ext cx="2838450" cy="2313305"/>
          </a:xfrm>
          <a:prstGeom prst="rect">
            <a:avLst/>
          </a:prstGeom>
        </p:spPr>
        <p:txBody>
          <a:bodyPr vert="horz" wrap="square" lIns="0" tIns="13335" rIns="0" bIns="0" rtlCol="0">
            <a:spAutoFit/>
          </a:bodyPr>
          <a:lstStyle/>
          <a:p>
            <a:pPr marL="102235" indent="-90170">
              <a:lnSpc>
                <a:spcPct val="100000"/>
              </a:lnSpc>
              <a:spcBef>
                <a:spcPts val="105"/>
              </a:spcBef>
              <a:buSzPct val="95000"/>
              <a:buChar char="•"/>
              <a:tabLst>
                <a:tab pos="102870" algn="l"/>
              </a:tabLst>
            </a:pPr>
            <a:r>
              <a:rPr sz="2000" dirty="0">
                <a:solidFill>
                  <a:srgbClr val="FFFFFF"/>
                </a:solidFill>
                <a:latin typeface="Arial MT"/>
                <a:cs typeface="Arial MT"/>
              </a:rPr>
              <a:t>Can</a:t>
            </a:r>
            <a:r>
              <a:rPr sz="2000" spc="-30" dirty="0">
                <a:solidFill>
                  <a:srgbClr val="FFFFFF"/>
                </a:solidFill>
                <a:latin typeface="Arial MT"/>
                <a:cs typeface="Arial MT"/>
              </a:rPr>
              <a:t> </a:t>
            </a:r>
            <a:r>
              <a:rPr sz="2000" dirty="0">
                <a:solidFill>
                  <a:srgbClr val="FFFFFF"/>
                </a:solidFill>
                <a:latin typeface="Arial MT"/>
                <a:cs typeface="Arial MT"/>
              </a:rPr>
              <a:t>do</a:t>
            </a:r>
            <a:r>
              <a:rPr sz="2000" spc="-30" dirty="0">
                <a:solidFill>
                  <a:srgbClr val="FFFFFF"/>
                </a:solidFill>
                <a:latin typeface="Arial MT"/>
                <a:cs typeface="Arial MT"/>
              </a:rPr>
              <a:t> </a:t>
            </a:r>
            <a:r>
              <a:rPr sz="2000" dirty="0">
                <a:solidFill>
                  <a:srgbClr val="FFFFFF"/>
                </a:solidFill>
                <a:latin typeface="Arial MT"/>
                <a:cs typeface="Arial MT"/>
              </a:rPr>
              <a:t>whether</a:t>
            </a:r>
            <a:r>
              <a:rPr sz="2000" spc="-35" dirty="0">
                <a:solidFill>
                  <a:srgbClr val="FFFFFF"/>
                </a:solidFill>
                <a:latin typeface="Arial MT"/>
                <a:cs typeface="Arial MT"/>
              </a:rPr>
              <a:t> </a:t>
            </a:r>
            <a:r>
              <a:rPr sz="2000" dirty="0">
                <a:solidFill>
                  <a:srgbClr val="FFFFFF"/>
                </a:solidFill>
                <a:latin typeface="Arial MT"/>
                <a:cs typeface="Arial MT"/>
              </a:rPr>
              <a:t>patient</a:t>
            </a:r>
            <a:endParaRPr sz="2000" dirty="0">
              <a:latin typeface="Arial MT"/>
              <a:cs typeface="Arial MT"/>
            </a:endParaRPr>
          </a:p>
          <a:p>
            <a:pPr marL="12700">
              <a:lnSpc>
                <a:spcPct val="100000"/>
              </a:lnSpc>
              <a:spcBef>
                <a:spcPts val="5"/>
              </a:spcBef>
            </a:pPr>
            <a:r>
              <a:rPr sz="2000" dirty="0">
                <a:solidFill>
                  <a:srgbClr val="FFFFFF"/>
                </a:solidFill>
                <a:latin typeface="Arial MT"/>
                <a:cs typeface="Arial MT"/>
              </a:rPr>
              <a:t>keen</a:t>
            </a:r>
            <a:r>
              <a:rPr sz="2000" spc="-40" dirty="0">
                <a:solidFill>
                  <a:srgbClr val="FFFFFF"/>
                </a:solidFill>
                <a:latin typeface="Arial MT"/>
                <a:cs typeface="Arial MT"/>
              </a:rPr>
              <a:t> </a:t>
            </a:r>
            <a:r>
              <a:rPr sz="2000" dirty="0">
                <a:solidFill>
                  <a:srgbClr val="FFFFFF"/>
                </a:solidFill>
                <a:latin typeface="Arial MT"/>
                <a:cs typeface="Arial MT"/>
              </a:rPr>
              <a:t>on</a:t>
            </a:r>
            <a:r>
              <a:rPr sz="2000" spc="-10" dirty="0">
                <a:solidFill>
                  <a:srgbClr val="FFFFFF"/>
                </a:solidFill>
                <a:latin typeface="Arial MT"/>
                <a:cs typeface="Arial MT"/>
              </a:rPr>
              <a:t> </a:t>
            </a:r>
            <a:r>
              <a:rPr sz="2000" dirty="0">
                <a:solidFill>
                  <a:srgbClr val="FFFFFF"/>
                </a:solidFill>
                <a:latin typeface="Arial MT"/>
                <a:cs typeface="Arial MT"/>
              </a:rPr>
              <a:t>NRT</a:t>
            </a:r>
            <a:r>
              <a:rPr sz="2000" spc="-35" dirty="0">
                <a:solidFill>
                  <a:srgbClr val="FFFFFF"/>
                </a:solidFill>
                <a:latin typeface="Arial MT"/>
                <a:cs typeface="Arial MT"/>
              </a:rPr>
              <a:t> </a:t>
            </a:r>
            <a:r>
              <a:rPr sz="2000" dirty="0">
                <a:solidFill>
                  <a:srgbClr val="FFFFFF"/>
                </a:solidFill>
                <a:latin typeface="Arial MT"/>
                <a:cs typeface="Arial MT"/>
              </a:rPr>
              <a:t>or</a:t>
            </a:r>
            <a:r>
              <a:rPr sz="2000" spc="-25" dirty="0">
                <a:solidFill>
                  <a:srgbClr val="FFFFFF"/>
                </a:solidFill>
                <a:latin typeface="Arial MT"/>
                <a:cs typeface="Arial MT"/>
              </a:rPr>
              <a:t> </a:t>
            </a:r>
            <a:r>
              <a:rPr sz="2000" dirty="0">
                <a:solidFill>
                  <a:srgbClr val="FFFFFF"/>
                </a:solidFill>
                <a:latin typeface="Arial MT"/>
                <a:cs typeface="Arial MT"/>
              </a:rPr>
              <a:t>not</a:t>
            </a:r>
            <a:endParaRPr sz="2000" dirty="0">
              <a:latin typeface="Arial MT"/>
              <a:cs typeface="Arial MT"/>
            </a:endParaRPr>
          </a:p>
          <a:p>
            <a:pPr marL="102235" indent="-90170">
              <a:lnSpc>
                <a:spcPct val="100000"/>
              </a:lnSpc>
              <a:spcBef>
                <a:spcPts val="1200"/>
              </a:spcBef>
              <a:buSzPct val="95000"/>
              <a:buChar char="•"/>
              <a:tabLst>
                <a:tab pos="102870" algn="l"/>
              </a:tabLst>
            </a:pPr>
            <a:r>
              <a:rPr sz="2000" dirty="0">
                <a:solidFill>
                  <a:srgbClr val="FFFFFF"/>
                </a:solidFill>
                <a:latin typeface="Arial MT"/>
                <a:cs typeface="Arial MT"/>
              </a:rPr>
              <a:t>Can</a:t>
            </a:r>
            <a:r>
              <a:rPr sz="2000" spc="-35" dirty="0">
                <a:solidFill>
                  <a:srgbClr val="FFFFFF"/>
                </a:solidFill>
                <a:latin typeface="Arial MT"/>
                <a:cs typeface="Arial MT"/>
              </a:rPr>
              <a:t> </a:t>
            </a:r>
            <a:r>
              <a:rPr sz="2000" dirty="0">
                <a:solidFill>
                  <a:srgbClr val="FFFFFF"/>
                </a:solidFill>
                <a:latin typeface="Arial MT"/>
                <a:cs typeface="Arial MT"/>
              </a:rPr>
              <a:t>do</a:t>
            </a:r>
            <a:r>
              <a:rPr sz="2000" spc="-30" dirty="0">
                <a:solidFill>
                  <a:srgbClr val="FFFFFF"/>
                </a:solidFill>
                <a:latin typeface="Arial MT"/>
                <a:cs typeface="Arial MT"/>
              </a:rPr>
              <a:t> </a:t>
            </a:r>
            <a:r>
              <a:rPr sz="2000" dirty="0">
                <a:solidFill>
                  <a:srgbClr val="FFFFFF"/>
                </a:solidFill>
                <a:latin typeface="Arial MT"/>
                <a:cs typeface="Arial MT"/>
              </a:rPr>
              <a:t>in</a:t>
            </a:r>
            <a:r>
              <a:rPr sz="2000" spc="-15" dirty="0">
                <a:solidFill>
                  <a:srgbClr val="FFFFFF"/>
                </a:solidFill>
                <a:latin typeface="Arial MT"/>
                <a:cs typeface="Arial MT"/>
              </a:rPr>
              <a:t> </a:t>
            </a:r>
            <a:r>
              <a:rPr sz="2000" dirty="0">
                <a:solidFill>
                  <a:srgbClr val="FFFFFF"/>
                </a:solidFill>
                <a:latin typeface="Arial MT"/>
                <a:cs typeface="Arial MT"/>
              </a:rPr>
              <a:t>any</a:t>
            </a:r>
            <a:r>
              <a:rPr sz="2000" spc="-20" dirty="0">
                <a:solidFill>
                  <a:srgbClr val="FFFFFF"/>
                </a:solidFill>
                <a:latin typeface="Arial MT"/>
                <a:cs typeface="Arial MT"/>
              </a:rPr>
              <a:t> </a:t>
            </a:r>
            <a:r>
              <a:rPr sz="2000" dirty="0">
                <a:solidFill>
                  <a:srgbClr val="FFFFFF"/>
                </a:solidFill>
                <a:latin typeface="Arial MT"/>
                <a:cs typeface="Arial MT"/>
              </a:rPr>
              <a:t>setting</a:t>
            </a:r>
            <a:endParaRPr sz="2000" dirty="0">
              <a:latin typeface="Arial MT"/>
              <a:cs typeface="Arial MT"/>
            </a:endParaRPr>
          </a:p>
          <a:p>
            <a:pPr marL="102235" indent="-90170">
              <a:lnSpc>
                <a:spcPct val="100000"/>
              </a:lnSpc>
              <a:spcBef>
                <a:spcPts val="1200"/>
              </a:spcBef>
              <a:buSzPct val="95000"/>
              <a:buFont typeface="Arial MT"/>
              <a:buChar char="•"/>
              <a:tabLst>
                <a:tab pos="102870" algn="l"/>
              </a:tabLst>
            </a:pPr>
            <a:r>
              <a:rPr sz="2000" i="1" dirty="0">
                <a:solidFill>
                  <a:srgbClr val="FFFFFF"/>
                </a:solidFill>
                <a:latin typeface="Arial"/>
                <a:cs typeface="Arial"/>
              </a:rPr>
              <a:t>Start</a:t>
            </a:r>
            <a:r>
              <a:rPr sz="2000" i="1" spc="-50" dirty="0">
                <a:solidFill>
                  <a:srgbClr val="FFFFFF"/>
                </a:solidFill>
                <a:latin typeface="Arial"/>
                <a:cs typeface="Arial"/>
              </a:rPr>
              <a:t> </a:t>
            </a:r>
            <a:r>
              <a:rPr sz="2000" i="1" dirty="0">
                <a:solidFill>
                  <a:srgbClr val="FFFFFF"/>
                </a:solidFill>
                <a:latin typeface="Arial"/>
                <a:cs typeface="Arial"/>
              </a:rPr>
              <a:t>conversation</a:t>
            </a:r>
            <a:r>
              <a:rPr sz="2000" i="1" spc="-65" dirty="0">
                <a:solidFill>
                  <a:srgbClr val="FFFFFF"/>
                </a:solidFill>
                <a:latin typeface="Arial"/>
                <a:cs typeface="Arial"/>
              </a:rPr>
              <a:t> </a:t>
            </a:r>
            <a:r>
              <a:rPr sz="2000" dirty="0">
                <a:solidFill>
                  <a:srgbClr val="FFFFFF"/>
                </a:solidFill>
                <a:latin typeface="Arial MT"/>
                <a:cs typeface="Arial MT"/>
              </a:rPr>
              <a:t>using</a:t>
            </a:r>
            <a:endParaRPr sz="2000" dirty="0">
              <a:latin typeface="Arial MT"/>
              <a:cs typeface="Arial MT"/>
            </a:endParaRPr>
          </a:p>
          <a:p>
            <a:pPr marL="12700">
              <a:lnSpc>
                <a:spcPct val="100000"/>
              </a:lnSpc>
            </a:pPr>
            <a:r>
              <a:rPr sz="2000" dirty="0">
                <a:solidFill>
                  <a:srgbClr val="FFFFFF"/>
                </a:solidFill>
                <a:latin typeface="Arial MT"/>
                <a:cs typeface="Arial MT"/>
              </a:rPr>
              <a:t>motivational</a:t>
            </a:r>
            <a:r>
              <a:rPr sz="2000" spc="-75" dirty="0">
                <a:solidFill>
                  <a:srgbClr val="FFFFFF"/>
                </a:solidFill>
                <a:latin typeface="Arial MT"/>
                <a:cs typeface="Arial MT"/>
              </a:rPr>
              <a:t> </a:t>
            </a:r>
            <a:r>
              <a:rPr sz="2000" dirty="0">
                <a:solidFill>
                  <a:srgbClr val="FFFFFF"/>
                </a:solidFill>
                <a:latin typeface="Arial MT"/>
                <a:cs typeface="Arial MT"/>
              </a:rPr>
              <a:t>Interviewing</a:t>
            </a:r>
            <a:endParaRPr sz="2000" dirty="0">
              <a:latin typeface="Arial MT"/>
              <a:cs typeface="Arial MT"/>
            </a:endParaRPr>
          </a:p>
          <a:p>
            <a:pPr marL="102235" indent="-90170">
              <a:lnSpc>
                <a:spcPct val="100000"/>
              </a:lnSpc>
              <a:spcBef>
                <a:spcPts val="1200"/>
              </a:spcBef>
              <a:buSzPct val="95000"/>
              <a:buChar char="•"/>
              <a:tabLst>
                <a:tab pos="102870" algn="l"/>
              </a:tabLst>
            </a:pPr>
            <a:r>
              <a:rPr sz="2000" spc="-5" dirty="0">
                <a:solidFill>
                  <a:srgbClr val="FFFFFF"/>
                </a:solidFill>
                <a:latin typeface="Arial MT"/>
                <a:cs typeface="Arial MT"/>
              </a:rPr>
              <a:t>‘Open</a:t>
            </a:r>
            <a:r>
              <a:rPr sz="2000" spc="-35" dirty="0">
                <a:solidFill>
                  <a:srgbClr val="FFFFFF"/>
                </a:solidFill>
                <a:latin typeface="Arial MT"/>
                <a:cs typeface="Arial MT"/>
              </a:rPr>
              <a:t> </a:t>
            </a:r>
            <a:r>
              <a:rPr sz="2000" spc="-5" dirty="0">
                <a:solidFill>
                  <a:srgbClr val="FFFFFF"/>
                </a:solidFill>
                <a:latin typeface="Arial MT"/>
                <a:cs typeface="Arial MT"/>
              </a:rPr>
              <a:t>ended’</a:t>
            </a:r>
            <a:r>
              <a:rPr sz="2000" spc="-35" dirty="0">
                <a:solidFill>
                  <a:srgbClr val="FFFFFF"/>
                </a:solidFill>
                <a:latin typeface="Arial MT"/>
                <a:cs typeface="Arial MT"/>
              </a:rPr>
              <a:t> </a:t>
            </a:r>
            <a:r>
              <a:rPr sz="2000" dirty="0">
                <a:solidFill>
                  <a:srgbClr val="FFFFFF"/>
                </a:solidFill>
                <a:latin typeface="Arial MT"/>
                <a:cs typeface="Arial MT"/>
              </a:rPr>
              <a:t>questions</a:t>
            </a:r>
            <a:endParaRPr sz="2000" dirty="0">
              <a:latin typeface="Arial MT"/>
              <a:cs typeface="Arial MT"/>
            </a:endParaRPr>
          </a:p>
        </p:txBody>
      </p:sp>
      <p:grpSp>
        <p:nvGrpSpPr>
          <p:cNvPr id="10" name="object 10"/>
          <p:cNvGrpSpPr/>
          <p:nvPr/>
        </p:nvGrpSpPr>
        <p:grpSpPr>
          <a:xfrm>
            <a:off x="1795272" y="1298066"/>
            <a:ext cx="7310120" cy="5331334"/>
            <a:chOff x="1687766" y="1266253"/>
            <a:chExt cx="7310120" cy="5596890"/>
          </a:xfrm>
        </p:grpSpPr>
        <p:sp>
          <p:nvSpPr>
            <p:cNvPr id="11" name="object 11"/>
            <p:cNvSpPr/>
            <p:nvPr/>
          </p:nvSpPr>
          <p:spPr>
            <a:xfrm>
              <a:off x="1692529" y="1271016"/>
              <a:ext cx="7300595" cy="5587365"/>
            </a:xfrm>
            <a:custGeom>
              <a:avLst/>
              <a:gdLst/>
              <a:ahLst/>
              <a:cxnLst/>
              <a:rect l="l" t="t" r="r" b="b"/>
              <a:pathLst>
                <a:path w="7300595" h="5587365">
                  <a:moveTo>
                    <a:pt x="6431661" y="0"/>
                  </a:moveTo>
                  <a:lnTo>
                    <a:pt x="2955924" y="0"/>
                  </a:lnTo>
                  <a:lnTo>
                    <a:pt x="2908245" y="1285"/>
                  </a:lnTo>
                  <a:lnTo>
                    <a:pt x="2861239" y="5098"/>
                  </a:lnTo>
                  <a:lnTo>
                    <a:pt x="2814971" y="11371"/>
                  </a:lnTo>
                  <a:lnTo>
                    <a:pt x="2769508" y="20040"/>
                  </a:lnTo>
                  <a:lnTo>
                    <a:pt x="2724916" y="31036"/>
                  </a:lnTo>
                  <a:lnTo>
                    <a:pt x="2681261" y="44295"/>
                  </a:lnTo>
                  <a:lnTo>
                    <a:pt x="2638610" y="59750"/>
                  </a:lnTo>
                  <a:lnTo>
                    <a:pt x="2597029" y="77334"/>
                  </a:lnTo>
                  <a:lnTo>
                    <a:pt x="2556584" y="96982"/>
                  </a:lnTo>
                  <a:lnTo>
                    <a:pt x="2517342" y="118627"/>
                  </a:lnTo>
                  <a:lnTo>
                    <a:pt x="2479368" y="142203"/>
                  </a:lnTo>
                  <a:lnTo>
                    <a:pt x="2442729" y="167644"/>
                  </a:lnTo>
                  <a:lnTo>
                    <a:pt x="2407491" y="194883"/>
                  </a:lnTo>
                  <a:lnTo>
                    <a:pt x="2373720" y="223854"/>
                  </a:lnTo>
                  <a:lnTo>
                    <a:pt x="2341483" y="254492"/>
                  </a:lnTo>
                  <a:lnTo>
                    <a:pt x="2310845" y="286729"/>
                  </a:lnTo>
                  <a:lnTo>
                    <a:pt x="2281874" y="320500"/>
                  </a:lnTo>
                  <a:lnTo>
                    <a:pt x="2254635" y="355738"/>
                  </a:lnTo>
                  <a:lnTo>
                    <a:pt x="2229194" y="392377"/>
                  </a:lnTo>
                  <a:lnTo>
                    <a:pt x="2205618" y="430351"/>
                  </a:lnTo>
                  <a:lnTo>
                    <a:pt x="2183973" y="469593"/>
                  </a:lnTo>
                  <a:lnTo>
                    <a:pt x="2164325" y="510038"/>
                  </a:lnTo>
                  <a:lnTo>
                    <a:pt x="2146741" y="551619"/>
                  </a:lnTo>
                  <a:lnTo>
                    <a:pt x="2131286" y="594270"/>
                  </a:lnTo>
                  <a:lnTo>
                    <a:pt x="2118027" y="637925"/>
                  </a:lnTo>
                  <a:lnTo>
                    <a:pt x="2107031" y="682517"/>
                  </a:lnTo>
                  <a:lnTo>
                    <a:pt x="2098362" y="727980"/>
                  </a:lnTo>
                  <a:lnTo>
                    <a:pt x="2092089" y="774248"/>
                  </a:lnTo>
                  <a:lnTo>
                    <a:pt x="2088276" y="821254"/>
                  </a:lnTo>
                  <a:lnTo>
                    <a:pt x="2086991" y="868934"/>
                  </a:lnTo>
                  <a:lnTo>
                    <a:pt x="2086991" y="3259074"/>
                  </a:lnTo>
                  <a:lnTo>
                    <a:pt x="0" y="4434446"/>
                  </a:lnTo>
                  <a:lnTo>
                    <a:pt x="2086991" y="4655820"/>
                  </a:lnTo>
                  <a:lnTo>
                    <a:pt x="2086991" y="4718037"/>
                  </a:lnTo>
                  <a:lnTo>
                    <a:pt x="2088276" y="4765714"/>
                  </a:lnTo>
                  <a:lnTo>
                    <a:pt x="2092089" y="4812718"/>
                  </a:lnTo>
                  <a:lnTo>
                    <a:pt x="2098362" y="4858985"/>
                  </a:lnTo>
                  <a:lnTo>
                    <a:pt x="2107031" y="4904447"/>
                  </a:lnTo>
                  <a:lnTo>
                    <a:pt x="2118027" y="4949038"/>
                  </a:lnTo>
                  <a:lnTo>
                    <a:pt x="2131286" y="4992692"/>
                  </a:lnTo>
                  <a:lnTo>
                    <a:pt x="2146741" y="5035342"/>
                  </a:lnTo>
                  <a:lnTo>
                    <a:pt x="2164325" y="5076923"/>
                  </a:lnTo>
                  <a:lnTo>
                    <a:pt x="2183973" y="5117368"/>
                  </a:lnTo>
                  <a:lnTo>
                    <a:pt x="2205618" y="5156611"/>
                  </a:lnTo>
                  <a:lnTo>
                    <a:pt x="2229194" y="5194586"/>
                  </a:lnTo>
                  <a:lnTo>
                    <a:pt x="2254635" y="5231226"/>
                  </a:lnTo>
                  <a:lnTo>
                    <a:pt x="2281874" y="5266465"/>
                  </a:lnTo>
                  <a:lnTo>
                    <a:pt x="2310845" y="5300237"/>
                  </a:lnTo>
                  <a:lnTo>
                    <a:pt x="2341483" y="5332475"/>
                  </a:lnTo>
                  <a:lnTo>
                    <a:pt x="2373720" y="5363114"/>
                  </a:lnTo>
                  <a:lnTo>
                    <a:pt x="2407491" y="5392087"/>
                  </a:lnTo>
                  <a:lnTo>
                    <a:pt x="2442729" y="5419327"/>
                  </a:lnTo>
                  <a:lnTo>
                    <a:pt x="2479368" y="5444769"/>
                  </a:lnTo>
                  <a:lnTo>
                    <a:pt x="2517342" y="5468347"/>
                  </a:lnTo>
                  <a:lnTo>
                    <a:pt x="2556584" y="5489993"/>
                  </a:lnTo>
                  <a:lnTo>
                    <a:pt x="2597029" y="5509642"/>
                  </a:lnTo>
                  <a:lnTo>
                    <a:pt x="2638610" y="5527228"/>
                  </a:lnTo>
                  <a:lnTo>
                    <a:pt x="2681261" y="5542683"/>
                  </a:lnTo>
                  <a:lnTo>
                    <a:pt x="2724916" y="5555943"/>
                  </a:lnTo>
                  <a:lnTo>
                    <a:pt x="2769508" y="5566941"/>
                  </a:lnTo>
                  <a:lnTo>
                    <a:pt x="2814971" y="5575610"/>
                  </a:lnTo>
                  <a:lnTo>
                    <a:pt x="2861239" y="5581884"/>
                  </a:lnTo>
                  <a:lnTo>
                    <a:pt x="2908245" y="5585697"/>
                  </a:lnTo>
                  <a:lnTo>
                    <a:pt x="2955924" y="5586983"/>
                  </a:lnTo>
                  <a:lnTo>
                    <a:pt x="6431661" y="5586983"/>
                  </a:lnTo>
                  <a:lnTo>
                    <a:pt x="6479340" y="5585697"/>
                  </a:lnTo>
                  <a:lnTo>
                    <a:pt x="6526346" y="5581884"/>
                  </a:lnTo>
                  <a:lnTo>
                    <a:pt x="6572614" y="5575610"/>
                  </a:lnTo>
                  <a:lnTo>
                    <a:pt x="6618077" y="5566941"/>
                  </a:lnTo>
                  <a:lnTo>
                    <a:pt x="6662669" y="5555943"/>
                  </a:lnTo>
                  <a:lnTo>
                    <a:pt x="6706324" y="5542683"/>
                  </a:lnTo>
                  <a:lnTo>
                    <a:pt x="6748975" y="5527228"/>
                  </a:lnTo>
                  <a:lnTo>
                    <a:pt x="6790556" y="5509642"/>
                  </a:lnTo>
                  <a:lnTo>
                    <a:pt x="6831001" y="5489993"/>
                  </a:lnTo>
                  <a:lnTo>
                    <a:pt x="6870243" y="5468347"/>
                  </a:lnTo>
                  <a:lnTo>
                    <a:pt x="6908217" y="5444769"/>
                  </a:lnTo>
                  <a:lnTo>
                    <a:pt x="6944856" y="5419327"/>
                  </a:lnTo>
                  <a:lnTo>
                    <a:pt x="6980094" y="5392087"/>
                  </a:lnTo>
                  <a:lnTo>
                    <a:pt x="7013865" y="5363114"/>
                  </a:lnTo>
                  <a:lnTo>
                    <a:pt x="7046102" y="5332475"/>
                  </a:lnTo>
                  <a:lnTo>
                    <a:pt x="7076740" y="5300237"/>
                  </a:lnTo>
                  <a:lnTo>
                    <a:pt x="7105711" y="5266465"/>
                  </a:lnTo>
                  <a:lnTo>
                    <a:pt x="7132950" y="5231226"/>
                  </a:lnTo>
                  <a:lnTo>
                    <a:pt x="7158391" y="5194586"/>
                  </a:lnTo>
                  <a:lnTo>
                    <a:pt x="7181967" y="5156611"/>
                  </a:lnTo>
                  <a:lnTo>
                    <a:pt x="7203612" y="5117368"/>
                  </a:lnTo>
                  <a:lnTo>
                    <a:pt x="7223260" y="5076923"/>
                  </a:lnTo>
                  <a:lnTo>
                    <a:pt x="7240844" y="5035342"/>
                  </a:lnTo>
                  <a:lnTo>
                    <a:pt x="7256299" y="4992692"/>
                  </a:lnTo>
                  <a:lnTo>
                    <a:pt x="7269558" y="4949038"/>
                  </a:lnTo>
                  <a:lnTo>
                    <a:pt x="7280554" y="4904447"/>
                  </a:lnTo>
                  <a:lnTo>
                    <a:pt x="7289223" y="4858985"/>
                  </a:lnTo>
                  <a:lnTo>
                    <a:pt x="7295496" y="4812718"/>
                  </a:lnTo>
                  <a:lnTo>
                    <a:pt x="7299309" y="4765714"/>
                  </a:lnTo>
                  <a:lnTo>
                    <a:pt x="7300595" y="4718037"/>
                  </a:lnTo>
                  <a:lnTo>
                    <a:pt x="7300595" y="868934"/>
                  </a:lnTo>
                  <a:lnTo>
                    <a:pt x="7299309" y="821254"/>
                  </a:lnTo>
                  <a:lnTo>
                    <a:pt x="7295496" y="774248"/>
                  </a:lnTo>
                  <a:lnTo>
                    <a:pt x="7289223" y="727980"/>
                  </a:lnTo>
                  <a:lnTo>
                    <a:pt x="7280554" y="682517"/>
                  </a:lnTo>
                  <a:lnTo>
                    <a:pt x="7269558" y="637925"/>
                  </a:lnTo>
                  <a:lnTo>
                    <a:pt x="7256299" y="594270"/>
                  </a:lnTo>
                  <a:lnTo>
                    <a:pt x="7240844" y="551619"/>
                  </a:lnTo>
                  <a:lnTo>
                    <a:pt x="7223260" y="510038"/>
                  </a:lnTo>
                  <a:lnTo>
                    <a:pt x="7203612" y="469593"/>
                  </a:lnTo>
                  <a:lnTo>
                    <a:pt x="7181967" y="430351"/>
                  </a:lnTo>
                  <a:lnTo>
                    <a:pt x="7158391" y="392377"/>
                  </a:lnTo>
                  <a:lnTo>
                    <a:pt x="7132950" y="355738"/>
                  </a:lnTo>
                  <a:lnTo>
                    <a:pt x="7105711" y="320500"/>
                  </a:lnTo>
                  <a:lnTo>
                    <a:pt x="7076740" y="286729"/>
                  </a:lnTo>
                  <a:lnTo>
                    <a:pt x="7046102" y="254492"/>
                  </a:lnTo>
                  <a:lnTo>
                    <a:pt x="7013865" y="223854"/>
                  </a:lnTo>
                  <a:lnTo>
                    <a:pt x="6980094" y="194883"/>
                  </a:lnTo>
                  <a:lnTo>
                    <a:pt x="6944856" y="167644"/>
                  </a:lnTo>
                  <a:lnTo>
                    <a:pt x="6908217" y="142203"/>
                  </a:lnTo>
                  <a:lnTo>
                    <a:pt x="6870243" y="118627"/>
                  </a:lnTo>
                  <a:lnTo>
                    <a:pt x="6831001" y="96982"/>
                  </a:lnTo>
                  <a:lnTo>
                    <a:pt x="6790556" y="77334"/>
                  </a:lnTo>
                  <a:lnTo>
                    <a:pt x="6748975" y="59750"/>
                  </a:lnTo>
                  <a:lnTo>
                    <a:pt x="6706324" y="44295"/>
                  </a:lnTo>
                  <a:lnTo>
                    <a:pt x="6662669" y="31036"/>
                  </a:lnTo>
                  <a:lnTo>
                    <a:pt x="6618077" y="20040"/>
                  </a:lnTo>
                  <a:lnTo>
                    <a:pt x="6572614" y="11371"/>
                  </a:lnTo>
                  <a:lnTo>
                    <a:pt x="6526346" y="5098"/>
                  </a:lnTo>
                  <a:lnTo>
                    <a:pt x="6479340" y="1285"/>
                  </a:lnTo>
                  <a:lnTo>
                    <a:pt x="6431661" y="0"/>
                  </a:lnTo>
                  <a:close/>
                </a:path>
              </a:pathLst>
            </a:custGeom>
            <a:solidFill>
              <a:srgbClr val="F1F1F1"/>
            </a:solidFill>
          </p:spPr>
          <p:txBody>
            <a:bodyPr wrap="square" lIns="0" tIns="0" rIns="0" bIns="0" rtlCol="0"/>
            <a:lstStyle/>
            <a:p>
              <a:endParaRPr/>
            </a:p>
          </p:txBody>
        </p:sp>
        <p:sp>
          <p:nvSpPr>
            <p:cNvPr id="12" name="object 12"/>
            <p:cNvSpPr/>
            <p:nvPr/>
          </p:nvSpPr>
          <p:spPr>
            <a:xfrm>
              <a:off x="1692529" y="1271016"/>
              <a:ext cx="7300595" cy="5587365"/>
            </a:xfrm>
            <a:custGeom>
              <a:avLst/>
              <a:gdLst/>
              <a:ahLst/>
              <a:cxnLst/>
              <a:rect l="l" t="t" r="r" b="b"/>
              <a:pathLst>
                <a:path w="7300595" h="5587365">
                  <a:moveTo>
                    <a:pt x="2086991" y="868934"/>
                  </a:moveTo>
                  <a:lnTo>
                    <a:pt x="2088276" y="821254"/>
                  </a:lnTo>
                  <a:lnTo>
                    <a:pt x="2092089" y="774248"/>
                  </a:lnTo>
                  <a:lnTo>
                    <a:pt x="2098362" y="727980"/>
                  </a:lnTo>
                  <a:lnTo>
                    <a:pt x="2107031" y="682517"/>
                  </a:lnTo>
                  <a:lnTo>
                    <a:pt x="2118027" y="637925"/>
                  </a:lnTo>
                  <a:lnTo>
                    <a:pt x="2131286" y="594270"/>
                  </a:lnTo>
                  <a:lnTo>
                    <a:pt x="2146741" y="551619"/>
                  </a:lnTo>
                  <a:lnTo>
                    <a:pt x="2164325" y="510038"/>
                  </a:lnTo>
                  <a:lnTo>
                    <a:pt x="2183973" y="469593"/>
                  </a:lnTo>
                  <a:lnTo>
                    <a:pt x="2205618" y="430351"/>
                  </a:lnTo>
                  <a:lnTo>
                    <a:pt x="2229194" y="392377"/>
                  </a:lnTo>
                  <a:lnTo>
                    <a:pt x="2254635" y="355738"/>
                  </a:lnTo>
                  <a:lnTo>
                    <a:pt x="2281874" y="320500"/>
                  </a:lnTo>
                  <a:lnTo>
                    <a:pt x="2310845" y="286729"/>
                  </a:lnTo>
                  <a:lnTo>
                    <a:pt x="2341483" y="254492"/>
                  </a:lnTo>
                  <a:lnTo>
                    <a:pt x="2373720" y="223854"/>
                  </a:lnTo>
                  <a:lnTo>
                    <a:pt x="2407491" y="194883"/>
                  </a:lnTo>
                  <a:lnTo>
                    <a:pt x="2442729" y="167644"/>
                  </a:lnTo>
                  <a:lnTo>
                    <a:pt x="2479368" y="142203"/>
                  </a:lnTo>
                  <a:lnTo>
                    <a:pt x="2517342" y="118627"/>
                  </a:lnTo>
                  <a:lnTo>
                    <a:pt x="2556584" y="96982"/>
                  </a:lnTo>
                  <a:lnTo>
                    <a:pt x="2597029" y="77334"/>
                  </a:lnTo>
                  <a:lnTo>
                    <a:pt x="2638610" y="59750"/>
                  </a:lnTo>
                  <a:lnTo>
                    <a:pt x="2681261" y="44295"/>
                  </a:lnTo>
                  <a:lnTo>
                    <a:pt x="2724916" y="31036"/>
                  </a:lnTo>
                  <a:lnTo>
                    <a:pt x="2769508" y="20040"/>
                  </a:lnTo>
                  <a:lnTo>
                    <a:pt x="2814971" y="11371"/>
                  </a:lnTo>
                  <a:lnTo>
                    <a:pt x="2861239" y="5098"/>
                  </a:lnTo>
                  <a:lnTo>
                    <a:pt x="2908245" y="1285"/>
                  </a:lnTo>
                  <a:lnTo>
                    <a:pt x="2955924" y="0"/>
                  </a:lnTo>
                  <a:lnTo>
                    <a:pt x="4259326" y="0"/>
                  </a:lnTo>
                  <a:lnTo>
                    <a:pt x="6431661" y="0"/>
                  </a:lnTo>
                  <a:lnTo>
                    <a:pt x="6479340" y="1285"/>
                  </a:lnTo>
                  <a:lnTo>
                    <a:pt x="6526346" y="5098"/>
                  </a:lnTo>
                  <a:lnTo>
                    <a:pt x="6572614" y="11371"/>
                  </a:lnTo>
                  <a:lnTo>
                    <a:pt x="6618077" y="20040"/>
                  </a:lnTo>
                  <a:lnTo>
                    <a:pt x="6662669" y="31036"/>
                  </a:lnTo>
                  <a:lnTo>
                    <a:pt x="6706324" y="44295"/>
                  </a:lnTo>
                  <a:lnTo>
                    <a:pt x="6748975" y="59750"/>
                  </a:lnTo>
                  <a:lnTo>
                    <a:pt x="6790556" y="77334"/>
                  </a:lnTo>
                  <a:lnTo>
                    <a:pt x="6831001" y="96982"/>
                  </a:lnTo>
                  <a:lnTo>
                    <a:pt x="6870243" y="118627"/>
                  </a:lnTo>
                  <a:lnTo>
                    <a:pt x="6908217" y="142203"/>
                  </a:lnTo>
                  <a:lnTo>
                    <a:pt x="6944856" y="167644"/>
                  </a:lnTo>
                  <a:lnTo>
                    <a:pt x="6980094" y="194883"/>
                  </a:lnTo>
                  <a:lnTo>
                    <a:pt x="7013865" y="223854"/>
                  </a:lnTo>
                  <a:lnTo>
                    <a:pt x="7046102" y="254492"/>
                  </a:lnTo>
                  <a:lnTo>
                    <a:pt x="7076740" y="286729"/>
                  </a:lnTo>
                  <a:lnTo>
                    <a:pt x="7105711" y="320500"/>
                  </a:lnTo>
                  <a:lnTo>
                    <a:pt x="7132950" y="355738"/>
                  </a:lnTo>
                  <a:lnTo>
                    <a:pt x="7158391" y="392377"/>
                  </a:lnTo>
                  <a:lnTo>
                    <a:pt x="7181967" y="430351"/>
                  </a:lnTo>
                  <a:lnTo>
                    <a:pt x="7203612" y="469593"/>
                  </a:lnTo>
                  <a:lnTo>
                    <a:pt x="7223260" y="510038"/>
                  </a:lnTo>
                  <a:lnTo>
                    <a:pt x="7240844" y="551619"/>
                  </a:lnTo>
                  <a:lnTo>
                    <a:pt x="7256299" y="594270"/>
                  </a:lnTo>
                  <a:lnTo>
                    <a:pt x="7269558" y="637925"/>
                  </a:lnTo>
                  <a:lnTo>
                    <a:pt x="7280554" y="682517"/>
                  </a:lnTo>
                  <a:lnTo>
                    <a:pt x="7289223" y="727980"/>
                  </a:lnTo>
                  <a:lnTo>
                    <a:pt x="7295496" y="774248"/>
                  </a:lnTo>
                  <a:lnTo>
                    <a:pt x="7299309" y="821254"/>
                  </a:lnTo>
                  <a:lnTo>
                    <a:pt x="7300595" y="868934"/>
                  </a:lnTo>
                  <a:lnTo>
                    <a:pt x="7300595" y="3259074"/>
                  </a:lnTo>
                  <a:lnTo>
                    <a:pt x="7300595" y="4655820"/>
                  </a:lnTo>
                  <a:lnTo>
                    <a:pt x="7300595" y="4718037"/>
                  </a:lnTo>
                  <a:lnTo>
                    <a:pt x="7299309" y="4765714"/>
                  </a:lnTo>
                  <a:lnTo>
                    <a:pt x="7295496" y="4812718"/>
                  </a:lnTo>
                  <a:lnTo>
                    <a:pt x="7289223" y="4858985"/>
                  </a:lnTo>
                  <a:lnTo>
                    <a:pt x="7280554" y="4904447"/>
                  </a:lnTo>
                  <a:lnTo>
                    <a:pt x="7269558" y="4949038"/>
                  </a:lnTo>
                  <a:lnTo>
                    <a:pt x="7256299" y="4992692"/>
                  </a:lnTo>
                  <a:lnTo>
                    <a:pt x="7240844" y="5035342"/>
                  </a:lnTo>
                  <a:lnTo>
                    <a:pt x="7223260" y="5076923"/>
                  </a:lnTo>
                  <a:lnTo>
                    <a:pt x="7203612" y="5117368"/>
                  </a:lnTo>
                  <a:lnTo>
                    <a:pt x="7181967" y="5156611"/>
                  </a:lnTo>
                  <a:lnTo>
                    <a:pt x="7158391" y="5194586"/>
                  </a:lnTo>
                  <a:lnTo>
                    <a:pt x="7132950" y="5231226"/>
                  </a:lnTo>
                  <a:lnTo>
                    <a:pt x="7105711" y="5266465"/>
                  </a:lnTo>
                  <a:lnTo>
                    <a:pt x="7076740" y="5300237"/>
                  </a:lnTo>
                  <a:lnTo>
                    <a:pt x="7046102" y="5332475"/>
                  </a:lnTo>
                  <a:lnTo>
                    <a:pt x="7013865" y="5363114"/>
                  </a:lnTo>
                  <a:lnTo>
                    <a:pt x="6980094" y="5392087"/>
                  </a:lnTo>
                  <a:lnTo>
                    <a:pt x="6944856" y="5419327"/>
                  </a:lnTo>
                  <a:lnTo>
                    <a:pt x="6908217" y="5444769"/>
                  </a:lnTo>
                  <a:lnTo>
                    <a:pt x="6870243" y="5468347"/>
                  </a:lnTo>
                  <a:lnTo>
                    <a:pt x="6831001" y="5489993"/>
                  </a:lnTo>
                  <a:lnTo>
                    <a:pt x="6790556" y="5509642"/>
                  </a:lnTo>
                  <a:lnTo>
                    <a:pt x="6748975" y="5527228"/>
                  </a:lnTo>
                  <a:lnTo>
                    <a:pt x="6706324" y="5542683"/>
                  </a:lnTo>
                  <a:lnTo>
                    <a:pt x="6662669" y="5555943"/>
                  </a:lnTo>
                  <a:lnTo>
                    <a:pt x="6618077" y="5566941"/>
                  </a:lnTo>
                  <a:lnTo>
                    <a:pt x="6572614" y="5575610"/>
                  </a:lnTo>
                  <a:lnTo>
                    <a:pt x="6526346" y="5581884"/>
                  </a:lnTo>
                  <a:lnTo>
                    <a:pt x="6479340" y="5585697"/>
                  </a:lnTo>
                  <a:lnTo>
                    <a:pt x="6431661" y="5586983"/>
                  </a:lnTo>
                  <a:lnTo>
                    <a:pt x="4259326" y="5586983"/>
                  </a:lnTo>
                  <a:lnTo>
                    <a:pt x="2955924" y="5586983"/>
                  </a:lnTo>
                  <a:lnTo>
                    <a:pt x="2908245" y="5585697"/>
                  </a:lnTo>
                  <a:lnTo>
                    <a:pt x="2861239" y="5581884"/>
                  </a:lnTo>
                  <a:lnTo>
                    <a:pt x="2814971" y="5575610"/>
                  </a:lnTo>
                  <a:lnTo>
                    <a:pt x="2769508" y="5566941"/>
                  </a:lnTo>
                  <a:lnTo>
                    <a:pt x="2724916" y="5555943"/>
                  </a:lnTo>
                  <a:lnTo>
                    <a:pt x="2681261" y="5542683"/>
                  </a:lnTo>
                  <a:lnTo>
                    <a:pt x="2638610" y="5527228"/>
                  </a:lnTo>
                  <a:lnTo>
                    <a:pt x="2597029" y="5509642"/>
                  </a:lnTo>
                  <a:lnTo>
                    <a:pt x="2556584" y="5489993"/>
                  </a:lnTo>
                  <a:lnTo>
                    <a:pt x="2517342" y="5468347"/>
                  </a:lnTo>
                  <a:lnTo>
                    <a:pt x="2479368" y="5444769"/>
                  </a:lnTo>
                  <a:lnTo>
                    <a:pt x="2442729" y="5419327"/>
                  </a:lnTo>
                  <a:lnTo>
                    <a:pt x="2407491" y="5392087"/>
                  </a:lnTo>
                  <a:lnTo>
                    <a:pt x="2373720" y="5363114"/>
                  </a:lnTo>
                  <a:lnTo>
                    <a:pt x="2341483" y="5332475"/>
                  </a:lnTo>
                  <a:lnTo>
                    <a:pt x="2310845" y="5300237"/>
                  </a:lnTo>
                  <a:lnTo>
                    <a:pt x="2281874" y="5266465"/>
                  </a:lnTo>
                  <a:lnTo>
                    <a:pt x="2254635" y="5231226"/>
                  </a:lnTo>
                  <a:lnTo>
                    <a:pt x="2229194" y="5194586"/>
                  </a:lnTo>
                  <a:lnTo>
                    <a:pt x="2205618" y="5156611"/>
                  </a:lnTo>
                  <a:lnTo>
                    <a:pt x="2183973" y="5117368"/>
                  </a:lnTo>
                  <a:lnTo>
                    <a:pt x="2164325" y="5076923"/>
                  </a:lnTo>
                  <a:lnTo>
                    <a:pt x="2146741" y="5035342"/>
                  </a:lnTo>
                  <a:lnTo>
                    <a:pt x="2131286" y="4992692"/>
                  </a:lnTo>
                  <a:lnTo>
                    <a:pt x="2118027" y="4949038"/>
                  </a:lnTo>
                  <a:lnTo>
                    <a:pt x="2107031" y="4904447"/>
                  </a:lnTo>
                  <a:lnTo>
                    <a:pt x="2098362" y="4858985"/>
                  </a:lnTo>
                  <a:lnTo>
                    <a:pt x="2092089" y="4812718"/>
                  </a:lnTo>
                  <a:lnTo>
                    <a:pt x="2088276" y="4765714"/>
                  </a:lnTo>
                  <a:lnTo>
                    <a:pt x="2086991" y="4718037"/>
                  </a:lnTo>
                  <a:lnTo>
                    <a:pt x="2086991" y="4655820"/>
                  </a:lnTo>
                  <a:lnTo>
                    <a:pt x="0" y="4434446"/>
                  </a:lnTo>
                  <a:lnTo>
                    <a:pt x="2086991" y="3259074"/>
                  </a:lnTo>
                  <a:lnTo>
                    <a:pt x="2086991" y="868934"/>
                  </a:lnTo>
                  <a:close/>
                </a:path>
              </a:pathLst>
            </a:custGeom>
            <a:ln w="9525">
              <a:solidFill>
                <a:srgbClr val="BEBEBE"/>
              </a:solidFill>
            </a:ln>
          </p:spPr>
          <p:txBody>
            <a:bodyPr wrap="square" lIns="0" tIns="0" rIns="0" bIns="0" rtlCol="0"/>
            <a:lstStyle/>
            <a:p>
              <a:endParaRPr/>
            </a:p>
          </p:txBody>
        </p:sp>
      </p:grpSp>
      <p:sp>
        <p:nvSpPr>
          <p:cNvPr id="13" name="object 13"/>
          <p:cNvSpPr txBox="1"/>
          <p:nvPr/>
        </p:nvSpPr>
        <p:spPr>
          <a:xfrm>
            <a:off x="3945128" y="1558289"/>
            <a:ext cx="4872736" cy="1449756"/>
          </a:xfrm>
          <a:prstGeom prst="rect">
            <a:avLst/>
          </a:prstGeom>
        </p:spPr>
        <p:txBody>
          <a:bodyPr vert="horz" wrap="square" lIns="0" tIns="13335" rIns="0" bIns="0" rtlCol="0">
            <a:spAutoFit/>
          </a:bodyPr>
          <a:lstStyle/>
          <a:p>
            <a:pPr marL="163195" marR="156210" algn="ctr">
              <a:lnSpc>
                <a:spcPct val="100000"/>
              </a:lnSpc>
              <a:spcBef>
                <a:spcPts val="105"/>
              </a:spcBef>
            </a:pPr>
            <a:r>
              <a:rPr sz="2000" dirty="0">
                <a:solidFill>
                  <a:srgbClr val="00AF50"/>
                </a:solidFill>
                <a:latin typeface="Tahoma"/>
                <a:cs typeface="Tahoma"/>
              </a:rPr>
              <a:t>What have you noticed about your  smoking of late?</a:t>
            </a:r>
            <a:endParaRPr lang="en-AU" sz="2000" dirty="0">
              <a:solidFill>
                <a:srgbClr val="00AF50"/>
              </a:solidFill>
              <a:latin typeface="Tahoma"/>
              <a:cs typeface="Tahoma"/>
            </a:endParaRPr>
          </a:p>
          <a:p>
            <a:pPr algn="ctr">
              <a:lnSpc>
                <a:spcPct val="100000"/>
              </a:lnSpc>
              <a:spcBef>
                <a:spcPts val="1560"/>
              </a:spcBef>
            </a:pPr>
            <a:r>
              <a:rPr lang="en-AU" sz="2000" dirty="0">
                <a:solidFill>
                  <a:schemeClr val="accent6">
                    <a:lumMod val="75000"/>
                  </a:schemeClr>
                </a:solidFill>
                <a:latin typeface="Tahoma"/>
                <a:cs typeface="Tahoma"/>
              </a:rPr>
              <a:t>What do people who care about you say about your reluctance to stop smoking</a:t>
            </a:r>
          </a:p>
        </p:txBody>
      </p:sp>
      <p:sp>
        <p:nvSpPr>
          <p:cNvPr id="14" name="object 14"/>
          <p:cNvSpPr txBox="1"/>
          <p:nvPr/>
        </p:nvSpPr>
        <p:spPr>
          <a:xfrm>
            <a:off x="3996058" y="3250183"/>
            <a:ext cx="4872736" cy="629018"/>
          </a:xfrm>
          <a:prstGeom prst="rect">
            <a:avLst/>
          </a:prstGeom>
        </p:spPr>
        <p:txBody>
          <a:bodyPr vert="horz" wrap="square" lIns="0" tIns="13335" rIns="0" bIns="0" rtlCol="0">
            <a:spAutoFit/>
          </a:bodyPr>
          <a:lstStyle/>
          <a:p>
            <a:pPr marL="12700">
              <a:lnSpc>
                <a:spcPct val="100000"/>
              </a:lnSpc>
              <a:spcBef>
                <a:spcPts val="105"/>
              </a:spcBef>
            </a:pPr>
            <a:r>
              <a:rPr lang="en-AU" sz="2000" dirty="0">
                <a:solidFill>
                  <a:srgbClr val="00AF50"/>
                </a:solidFill>
                <a:latin typeface="Tahoma"/>
                <a:cs typeface="Tahoma"/>
              </a:rPr>
              <a:t>What things may happen if you continue to smoke?</a:t>
            </a:r>
            <a:endParaRPr sz="2000" dirty="0">
              <a:latin typeface="Tahoma"/>
              <a:cs typeface="Tahoma"/>
            </a:endParaRPr>
          </a:p>
        </p:txBody>
      </p:sp>
      <p:sp>
        <p:nvSpPr>
          <p:cNvPr id="15" name="object 15"/>
          <p:cNvSpPr txBox="1"/>
          <p:nvPr/>
        </p:nvSpPr>
        <p:spPr>
          <a:xfrm>
            <a:off x="3723893" y="3828999"/>
            <a:ext cx="5033773" cy="629018"/>
          </a:xfrm>
          <a:prstGeom prst="rect">
            <a:avLst/>
          </a:prstGeom>
        </p:spPr>
        <p:txBody>
          <a:bodyPr vert="horz" wrap="square" lIns="0" tIns="13335" rIns="0" bIns="0" rtlCol="0">
            <a:spAutoFit/>
          </a:bodyPr>
          <a:lstStyle/>
          <a:p>
            <a:pPr algn="ctr">
              <a:lnSpc>
                <a:spcPct val="100000"/>
              </a:lnSpc>
              <a:spcBef>
                <a:spcPts val="105"/>
              </a:spcBef>
            </a:pPr>
            <a:r>
              <a:rPr lang="en-AU" sz="2000" dirty="0">
                <a:solidFill>
                  <a:srgbClr val="6F2F9F"/>
                </a:solidFill>
                <a:latin typeface="Tahoma"/>
                <a:cs typeface="Tahoma"/>
              </a:rPr>
              <a:t>How might your smoking have stopped you from doing other things you want to do?</a:t>
            </a:r>
            <a:endParaRPr sz="2000" dirty="0">
              <a:latin typeface="Tahoma"/>
              <a:cs typeface="Tahoma"/>
            </a:endParaRPr>
          </a:p>
        </p:txBody>
      </p:sp>
      <p:sp>
        <p:nvSpPr>
          <p:cNvPr id="16" name="object 16"/>
          <p:cNvSpPr txBox="1"/>
          <p:nvPr/>
        </p:nvSpPr>
        <p:spPr>
          <a:xfrm>
            <a:off x="3945128" y="4713477"/>
            <a:ext cx="5047995" cy="1821011"/>
          </a:xfrm>
          <a:prstGeom prst="rect">
            <a:avLst/>
          </a:prstGeom>
        </p:spPr>
        <p:txBody>
          <a:bodyPr vert="horz" wrap="square" lIns="0" tIns="12700" rIns="0" bIns="0" rtlCol="0">
            <a:spAutoFit/>
          </a:bodyPr>
          <a:lstStyle/>
          <a:p>
            <a:pPr algn="ctr">
              <a:lnSpc>
                <a:spcPct val="100000"/>
              </a:lnSpc>
              <a:spcBef>
                <a:spcPts val="100"/>
              </a:spcBef>
            </a:pPr>
            <a:r>
              <a:rPr sz="2000" dirty="0">
                <a:solidFill>
                  <a:srgbClr val="00AF50"/>
                </a:solidFill>
                <a:latin typeface="Tahoma"/>
                <a:cs typeface="Tahoma"/>
              </a:rPr>
              <a:t>What would happen if you started to</a:t>
            </a:r>
            <a:endParaRPr sz="2000" dirty="0">
              <a:latin typeface="Tahoma"/>
              <a:cs typeface="Tahoma"/>
            </a:endParaRPr>
          </a:p>
          <a:p>
            <a:pPr marL="2540" algn="ctr">
              <a:lnSpc>
                <a:spcPct val="100000"/>
              </a:lnSpc>
              <a:spcBef>
                <a:spcPts val="5"/>
              </a:spcBef>
            </a:pPr>
            <a:r>
              <a:rPr sz="2000" dirty="0">
                <a:solidFill>
                  <a:srgbClr val="00AF50"/>
                </a:solidFill>
                <a:latin typeface="Tahoma"/>
                <a:cs typeface="Tahoma"/>
              </a:rPr>
              <a:t>reduce your smoking?</a:t>
            </a:r>
            <a:endParaRPr sz="2000" dirty="0">
              <a:latin typeface="Tahoma"/>
              <a:cs typeface="Tahoma"/>
            </a:endParaRPr>
          </a:p>
          <a:p>
            <a:pPr>
              <a:lnSpc>
                <a:spcPct val="100000"/>
              </a:lnSpc>
              <a:spcBef>
                <a:spcPts val="45"/>
              </a:spcBef>
            </a:pPr>
            <a:endParaRPr sz="1750" dirty="0">
              <a:latin typeface="Tahoma"/>
              <a:cs typeface="Tahoma"/>
            </a:endParaRPr>
          </a:p>
          <a:p>
            <a:pPr marL="96520" marR="87630" algn="ctr">
              <a:lnSpc>
                <a:spcPct val="100000"/>
              </a:lnSpc>
              <a:spcBef>
                <a:spcPts val="5"/>
              </a:spcBef>
            </a:pPr>
            <a:r>
              <a:rPr sz="2000" dirty="0">
                <a:solidFill>
                  <a:srgbClr val="6F2F9F"/>
                </a:solidFill>
                <a:latin typeface="Tahoma"/>
                <a:cs typeface="Tahoma"/>
              </a:rPr>
              <a:t>What</a:t>
            </a:r>
            <a:r>
              <a:rPr lang="en-AU" sz="2000" dirty="0">
                <a:solidFill>
                  <a:srgbClr val="6F2F9F"/>
                </a:solidFill>
                <a:latin typeface="Tahoma"/>
                <a:cs typeface="Tahoma"/>
              </a:rPr>
              <a:t> How does your smoking fit in with your…diabetes/respiratory/cardiac condition?</a:t>
            </a:r>
            <a:endParaRPr sz="2000" dirty="0">
              <a:latin typeface="Tahoma"/>
              <a:cs typeface="Tahoma"/>
            </a:endParaRPr>
          </a:p>
        </p:txBody>
      </p:sp>
      <p:pic>
        <p:nvPicPr>
          <p:cNvPr id="17" name="object 17"/>
          <p:cNvPicPr/>
          <p:nvPr/>
        </p:nvPicPr>
        <p:blipFill>
          <a:blip r:embed="rId5" cstate="print"/>
          <a:stretch>
            <a:fillRect/>
          </a:stretch>
        </p:blipFill>
        <p:spPr>
          <a:xfrm>
            <a:off x="1800034" y="4096511"/>
            <a:ext cx="2774251" cy="2759202"/>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28650" y="503129"/>
            <a:ext cx="8388096" cy="443070"/>
          </a:xfrm>
          <a:prstGeom prst="rect">
            <a:avLst/>
          </a:prstGeom>
        </p:spPr>
        <p:txBody>
          <a:bodyPr vert="horz" wrap="square" lIns="0" tIns="12065" rIns="0" bIns="0" rtlCol="0">
            <a:spAutoFit/>
          </a:bodyPr>
          <a:lstStyle/>
          <a:p>
            <a:pPr marL="12700" marR="5080">
              <a:lnSpc>
                <a:spcPct val="100000"/>
              </a:lnSpc>
              <a:spcBef>
                <a:spcPts val="95"/>
              </a:spcBef>
            </a:pPr>
            <a:r>
              <a:rPr sz="2800" spc="-5" dirty="0"/>
              <a:t>Cessation</a:t>
            </a:r>
            <a:r>
              <a:rPr sz="2800" spc="20" dirty="0"/>
              <a:t> </a:t>
            </a:r>
            <a:r>
              <a:rPr sz="2800" spc="-5" dirty="0"/>
              <a:t>impacts</a:t>
            </a:r>
            <a:r>
              <a:rPr sz="2800" spc="20" dirty="0"/>
              <a:t> </a:t>
            </a:r>
            <a:r>
              <a:rPr sz="2800" spc="-5" dirty="0"/>
              <a:t>other </a:t>
            </a:r>
            <a:r>
              <a:rPr sz="2800" spc="-765" dirty="0"/>
              <a:t> </a:t>
            </a:r>
            <a:r>
              <a:rPr sz="2800" spc="-5" dirty="0"/>
              <a:t>medications/drugs</a:t>
            </a:r>
          </a:p>
        </p:txBody>
      </p:sp>
      <p:pic>
        <p:nvPicPr>
          <p:cNvPr id="3" name="object 3"/>
          <p:cNvPicPr/>
          <p:nvPr/>
        </p:nvPicPr>
        <p:blipFill>
          <a:blip r:embed="rId2" cstate="print"/>
          <a:stretch>
            <a:fillRect/>
          </a:stretch>
        </p:blipFill>
        <p:spPr>
          <a:xfrm>
            <a:off x="6227064" y="4146803"/>
            <a:ext cx="2789682" cy="1986533"/>
          </a:xfrm>
          <a:prstGeom prst="rect">
            <a:avLst/>
          </a:prstGeom>
        </p:spPr>
      </p:pic>
      <p:sp>
        <p:nvSpPr>
          <p:cNvPr id="4" name="object 4"/>
          <p:cNvSpPr txBox="1"/>
          <p:nvPr/>
        </p:nvSpPr>
        <p:spPr>
          <a:xfrm>
            <a:off x="527100" y="1432026"/>
            <a:ext cx="8050530" cy="4503797"/>
          </a:xfrm>
          <a:prstGeom prst="rect">
            <a:avLst/>
          </a:prstGeom>
        </p:spPr>
        <p:txBody>
          <a:bodyPr vert="horz" wrap="square" lIns="0" tIns="12700" rIns="0" bIns="0" rtlCol="0">
            <a:spAutoFit/>
          </a:bodyPr>
          <a:lstStyle/>
          <a:p>
            <a:pPr marL="12700" marR="142240">
              <a:lnSpc>
                <a:spcPct val="120000"/>
              </a:lnSpc>
              <a:spcBef>
                <a:spcPts val="100"/>
              </a:spcBef>
              <a:buSzPct val="95000"/>
              <a:buFont typeface="Arial MT"/>
              <a:buChar char="•"/>
              <a:tabLst>
                <a:tab pos="102870" algn="l"/>
              </a:tabLst>
            </a:pPr>
            <a:r>
              <a:rPr sz="2000" b="1" dirty="0">
                <a:latin typeface="Arial"/>
                <a:cs typeface="Arial"/>
              </a:rPr>
              <a:t>Chemicals in tobacco smoke </a:t>
            </a:r>
            <a:r>
              <a:rPr sz="2000" i="1" dirty="0">
                <a:latin typeface="Arial"/>
                <a:cs typeface="Arial"/>
              </a:rPr>
              <a:t>polycyclic </a:t>
            </a:r>
            <a:r>
              <a:rPr sz="2000" i="1" spc="-5" dirty="0">
                <a:latin typeface="Arial"/>
                <a:cs typeface="Arial"/>
              </a:rPr>
              <a:t>aromatic </a:t>
            </a:r>
            <a:r>
              <a:rPr sz="2000" i="1" dirty="0">
                <a:latin typeface="Arial"/>
                <a:cs typeface="Arial"/>
              </a:rPr>
              <a:t>hydrocarbons </a:t>
            </a:r>
            <a:r>
              <a:rPr sz="2000" i="1" spc="5" dirty="0">
                <a:latin typeface="Arial"/>
                <a:cs typeface="Arial"/>
              </a:rPr>
              <a:t> </a:t>
            </a:r>
            <a:r>
              <a:rPr sz="2000" b="1" dirty="0">
                <a:latin typeface="Arial"/>
                <a:cs typeface="Arial"/>
              </a:rPr>
              <a:t>induce</a:t>
            </a:r>
            <a:r>
              <a:rPr sz="2000" b="1" spc="-15" dirty="0">
                <a:latin typeface="Arial"/>
                <a:cs typeface="Arial"/>
              </a:rPr>
              <a:t> </a:t>
            </a:r>
            <a:r>
              <a:rPr sz="2000" b="1" spc="-5" dirty="0">
                <a:latin typeface="Arial"/>
                <a:cs typeface="Arial"/>
              </a:rPr>
              <a:t>enzyme</a:t>
            </a:r>
            <a:r>
              <a:rPr sz="2000" b="1" spc="15" dirty="0">
                <a:latin typeface="Arial"/>
                <a:cs typeface="Arial"/>
              </a:rPr>
              <a:t> </a:t>
            </a:r>
            <a:r>
              <a:rPr sz="2000" b="1" spc="-5" dirty="0">
                <a:latin typeface="Arial"/>
                <a:cs typeface="Arial"/>
              </a:rPr>
              <a:t>activity</a:t>
            </a:r>
            <a:r>
              <a:rPr sz="2000" spc="-5" dirty="0">
                <a:latin typeface="Arial MT"/>
                <a:cs typeface="Arial MT"/>
              </a:rPr>
              <a:t>:</a:t>
            </a:r>
            <a:r>
              <a:rPr sz="2000" dirty="0">
                <a:latin typeface="Arial MT"/>
                <a:cs typeface="Arial MT"/>
              </a:rPr>
              <a:t> </a:t>
            </a:r>
            <a:r>
              <a:rPr lang="en-AU" sz="2000" dirty="0">
                <a:latin typeface="Arial MT"/>
                <a:cs typeface="Arial MT"/>
              </a:rPr>
              <a:t>speeding up</a:t>
            </a:r>
            <a:r>
              <a:rPr sz="2000" spc="-25" dirty="0">
                <a:latin typeface="Arial MT"/>
                <a:cs typeface="Arial MT"/>
              </a:rPr>
              <a:t> </a:t>
            </a:r>
            <a:r>
              <a:rPr sz="2000" dirty="0">
                <a:latin typeface="Arial MT"/>
                <a:cs typeface="Arial MT"/>
              </a:rPr>
              <a:t>metabolism</a:t>
            </a:r>
            <a:r>
              <a:rPr sz="2000" spc="-25" dirty="0">
                <a:latin typeface="Arial MT"/>
                <a:cs typeface="Arial MT"/>
              </a:rPr>
              <a:t> </a:t>
            </a:r>
            <a:r>
              <a:rPr sz="2000" dirty="0">
                <a:latin typeface="Arial MT"/>
                <a:cs typeface="Arial MT"/>
              </a:rPr>
              <a:t>of</a:t>
            </a:r>
            <a:r>
              <a:rPr sz="2000" spc="-20" dirty="0">
                <a:latin typeface="Arial MT"/>
                <a:cs typeface="Arial MT"/>
              </a:rPr>
              <a:t> </a:t>
            </a:r>
            <a:r>
              <a:rPr sz="2000" dirty="0">
                <a:latin typeface="Arial MT"/>
                <a:cs typeface="Arial MT"/>
              </a:rPr>
              <a:t>many</a:t>
            </a:r>
            <a:r>
              <a:rPr sz="2000" spc="-20" dirty="0">
                <a:latin typeface="Arial MT"/>
                <a:cs typeface="Arial MT"/>
              </a:rPr>
              <a:t> </a:t>
            </a:r>
            <a:r>
              <a:rPr sz="2000" dirty="0">
                <a:latin typeface="Arial MT"/>
                <a:cs typeface="Arial MT"/>
              </a:rPr>
              <a:t>medications </a:t>
            </a:r>
            <a:r>
              <a:rPr sz="2000" spc="-540" dirty="0">
                <a:latin typeface="Arial MT"/>
                <a:cs typeface="Arial MT"/>
              </a:rPr>
              <a:t> </a:t>
            </a:r>
            <a:r>
              <a:rPr sz="2000" dirty="0">
                <a:latin typeface="Arial MT"/>
                <a:cs typeface="Arial MT"/>
              </a:rPr>
              <a:t>&amp;</a:t>
            </a:r>
            <a:r>
              <a:rPr sz="2000" spc="-10" dirty="0">
                <a:latin typeface="Arial MT"/>
                <a:cs typeface="Arial MT"/>
              </a:rPr>
              <a:t> </a:t>
            </a:r>
            <a:r>
              <a:rPr sz="2000" spc="-5" dirty="0">
                <a:latin typeface="Arial MT"/>
                <a:cs typeface="Arial MT"/>
              </a:rPr>
              <a:t>other</a:t>
            </a:r>
            <a:r>
              <a:rPr sz="2000" spc="-25" dirty="0">
                <a:latin typeface="Arial MT"/>
                <a:cs typeface="Arial MT"/>
              </a:rPr>
              <a:t> </a:t>
            </a:r>
            <a:r>
              <a:rPr sz="2000" dirty="0">
                <a:latin typeface="Arial MT"/>
                <a:cs typeface="Arial MT"/>
              </a:rPr>
              <a:t>substances</a:t>
            </a:r>
            <a:r>
              <a:rPr sz="2000" spc="-45" dirty="0">
                <a:latin typeface="Arial MT"/>
                <a:cs typeface="Arial MT"/>
              </a:rPr>
              <a:t> </a:t>
            </a:r>
            <a:r>
              <a:rPr sz="2000" i="1" dirty="0">
                <a:latin typeface="Arial"/>
                <a:cs typeface="Arial"/>
              </a:rPr>
              <a:t>like caffeine</a:t>
            </a:r>
            <a:endParaRPr sz="2000" dirty="0">
              <a:latin typeface="Arial"/>
              <a:cs typeface="Arial"/>
            </a:endParaRPr>
          </a:p>
          <a:p>
            <a:pPr>
              <a:lnSpc>
                <a:spcPct val="100000"/>
              </a:lnSpc>
              <a:spcBef>
                <a:spcPts val="50"/>
              </a:spcBef>
              <a:buFont typeface="Arial MT"/>
              <a:buChar char="•"/>
            </a:pPr>
            <a:r>
              <a:rPr lang="en-AU" dirty="0">
                <a:hlinkClick r:id="rId3"/>
              </a:rPr>
              <a:t>Tool 5: Quick guide to drug interactions with smoking cessation</a:t>
            </a:r>
            <a:endParaRPr dirty="0">
              <a:latin typeface="Arial"/>
              <a:cs typeface="Arial"/>
            </a:endParaRPr>
          </a:p>
          <a:p>
            <a:pPr marL="12700" marR="5080">
              <a:lnSpc>
                <a:spcPct val="120000"/>
              </a:lnSpc>
              <a:buSzPct val="95000"/>
              <a:buFont typeface="Arial MT"/>
              <a:buChar char="•"/>
              <a:tabLst>
                <a:tab pos="102870" algn="l"/>
              </a:tabLst>
            </a:pPr>
            <a:r>
              <a:rPr sz="2000" b="1" dirty="0">
                <a:latin typeface="Arial"/>
                <a:cs typeface="Arial"/>
              </a:rPr>
              <a:t>Clozapine</a:t>
            </a:r>
            <a:r>
              <a:rPr sz="2000" b="1" spc="-35" dirty="0">
                <a:latin typeface="Arial"/>
                <a:cs typeface="Arial"/>
              </a:rPr>
              <a:t> </a:t>
            </a:r>
            <a:r>
              <a:rPr sz="2000" b="1" dirty="0">
                <a:latin typeface="Arial"/>
                <a:cs typeface="Arial"/>
              </a:rPr>
              <a:t>and</a:t>
            </a:r>
            <a:r>
              <a:rPr sz="2000" b="1" spc="5" dirty="0">
                <a:latin typeface="Arial"/>
                <a:cs typeface="Arial"/>
              </a:rPr>
              <a:t> </a:t>
            </a:r>
            <a:r>
              <a:rPr sz="2000" b="1" dirty="0">
                <a:latin typeface="Arial"/>
                <a:cs typeface="Arial"/>
              </a:rPr>
              <a:t>Olanzapine</a:t>
            </a:r>
            <a:r>
              <a:rPr sz="2000" b="1" spc="-35" dirty="0">
                <a:latin typeface="Arial"/>
                <a:cs typeface="Arial"/>
              </a:rPr>
              <a:t> </a:t>
            </a:r>
            <a:r>
              <a:rPr sz="2000" dirty="0">
                <a:latin typeface="Arial MT"/>
                <a:cs typeface="Arial MT"/>
              </a:rPr>
              <a:t>=</a:t>
            </a:r>
            <a:r>
              <a:rPr sz="2000" spc="-15" dirty="0">
                <a:latin typeface="Arial MT"/>
                <a:cs typeface="Arial MT"/>
              </a:rPr>
              <a:t> </a:t>
            </a:r>
            <a:r>
              <a:rPr sz="2000" dirty="0">
                <a:latin typeface="Arial MT"/>
                <a:cs typeface="Arial MT"/>
              </a:rPr>
              <a:t>large</a:t>
            </a:r>
            <a:r>
              <a:rPr sz="2000" spc="-10" dirty="0">
                <a:latin typeface="Arial MT"/>
                <a:cs typeface="Arial MT"/>
              </a:rPr>
              <a:t> </a:t>
            </a:r>
            <a:r>
              <a:rPr sz="2000" dirty="0">
                <a:latin typeface="Arial MT"/>
                <a:cs typeface="Arial MT"/>
              </a:rPr>
              <a:t>increases</a:t>
            </a:r>
            <a:r>
              <a:rPr sz="2000" spc="-40" dirty="0">
                <a:latin typeface="Arial MT"/>
                <a:cs typeface="Arial MT"/>
              </a:rPr>
              <a:t> </a:t>
            </a:r>
            <a:r>
              <a:rPr sz="2000" dirty="0">
                <a:latin typeface="Arial MT"/>
                <a:cs typeface="Arial MT"/>
              </a:rPr>
              <a:t>in efficacy</a:t>
            </a:r>
            <a:r>
              <a:rPr sz="2000" spc="-20" dirty="0">
                <a:latin typeface="Arial MT"/>
                <a:cs typeface="Arial MT"/>
              </a:rPr>
              <a:t> </a:t>
            </a:r>
            <a:r>
              <a:rPr sz="2000" dirty="0">
                <a:latin typeface="Arial MT"/>
                <a:cs typeface="Arial MT"/>
              </a:rPr>
              <a:t>upon</a:t>
            </a:r>
            <a:r>
              <a:rPr sz="2000" spc="-20" dirty="0">
                <a:latin typeface="Arial MT"/>
                <a:cs typeface="Arial MT"/>
              </a:rPr>
              <a:t> </a:t>
            </a:r>
            <a:r>
              <a:rPr sz="2000" dirty="0">
                <a:latin typeface="Arial MT"/>
                <a:cs typeface="Arial MT"/>
              </a:rPr>
              <a:t>ceasing </a:t>
            </a:r>
            <a:r>
              <a:rPr sz="2000" spc="-540" dirty="0">
                <a:latin typeface="Arial MT"/>
                <a:cs typeface="Arial MT"/>
              </a:rPr>
              <a:t> </a:t>
            </a:r>
            <a:r>
              <a:rPr sz="2000" dirty="0">
                <a:latin typeface="Arial MT"/>
                <a:cs typeface="Arial MT"/>
              </a:rPr>
              <a:t>smoking</a:t>
            </a:r>
          </a:p>
          <a:p>
            <a:pPr>
              <a:lnSpc>
                <a:spcPct val="100000"/>
              </a:lnSpc>
              <a:spcBef>
                <a:spcPts val="25"/>
              </a:spcBef>
              <a:buFont typeface="Arial MT"/>
              <a:buChar char="•"/>
            </a:pPr>
            <a:endParaRPr sz="3100" dirty="0">
              <a:latin typeface="Arial MT"/>
              <a:cs typeface="Arial MT"/>
            </a:endParaRPr>
          </a:p>
          <a:p>
            <a:pPr marL="102235" indent="-90170">
              <a:lnSpc>
                <a:spcPct val="100000"/>
              </a:lnSpc>
              <a:buSzPct val="95000"/>
              <a:buChar char="•"/>
              <a:tabLst>
                <a:tab pos="102870" algn="l"/>
              </a:tabLst>
            </a:pPr>
            <a:r>
              <a:rPr sz="2000" dirty="0">
                <a:latin typeface="Arial MT"/>
                <a:cs typeface="Arial MT"/>
              </a:rPr>
              <a:t>These</a:t>
            </a:r>
            <a:r>
              <a:rPr sz="2000" spc="-30" dirty="0">
                <a:latin typeface="Arial MT"/>
                <a:cs typeface="Arial MT"/>
              </a:rPr>
              <a:t> </a:t>
            </a:r>
            <a:r>
              <a:rPr sz="2000" dirty="0">
                <a:latin typeface="Arial MT"/>
                <a:cs typeface="Arial MT"/>
              </a:rPr>
              <a:t>and</a:t>
            </a:r>
            <a:r>
              <a:rPr sz="2000" spc="-15" dirty="0">
                <a:latin typeface="Arial MT"/>
                <a:cs typeface="Arial MT"/>
              </a:rPr>
              <a:t> </a:t>
            </a:r>
            <a:r>
              <a:rPr sz="2000" dirty="0">
                <a:latin typeface="Arial MT"/>
                <a:cs typeface="Arial MT"/>
              </a:rPr>
              <a:t>other</a:t>
            </a:r>
            <a:r>
              <a:rPr sz="2000" spc="-25" dirty="0">
                <a:latin typeface="Arial MT"/>
                <a:cs typeface="Arial MT"/>
              </a:rPr>
              <a:t> </a:t>
            </a:r>
            <a:r>
              <a:rPr sz="2000" dirty="0">
                <a:latin typeface="Arial MT"/>
                <a:cs typeface="Arial MT"/>
              </a:rPr>
              <a:t>medications</a:t>
            </a:r>
            <a:r>
              <a:rPr sz="2000" spc="-25" dirty="0">
                <a:latin typeface="Arial MT"/>
                <a:cs typeface="Arial MT"/>
              </a:rPr>
              <a:t> </a:t>
            </a:r>
            <a:r>
              <a:rPr sz="2000" dirty="0">
                <a:latin typeface="Arial MT"/>
                <a:cs typeface="Arial MT"/>
              </a:rPr>
              <a:t>may</a:t>
            </a:r>
            <a:r>
              <a:rPr sz="2000" spc="-25" dirty="0">
                <a:latin typeface="Arial MT"/>
                <a:cs typeface="Arial MT"/>
              </a:rPr>
              <a:t> </a:t>
            </a:r>
            <a:r>
              <a:rPr sz="2000" dirty="0">
                <a:latin typeface="Arial MT"/>
                <a:cs typeface="Arial MT"/>
              </a:rPr>
              <a:t>need</a:t>
            </a:r>
            <a:r>
              <a:rPr sz="2000" spc="-15" dirty="0">
                <a:latin typeface="Arial MT"/>
                <a:cs typeface="Arial MT"/>
              </a:rPr>
              <a:t> </a:t>
            </a:r>
            <a:r>
              <a:rPr sz="2000" dirty="0">
                <a:latin typeface="Arial MT"/>
                <a:cs typeface="Arial MT"/>
              </a:rPr>
              <a:t>to</a:t>
            </a:r>
            <a:r>
              <a:rPr sz="2000" spc="-20" dirty="0">
                <a:latin typeface="Arial MT"/>
                <a:cs typeface="Arial MT"/>
              </a:rPr>
              <a:t> </a:t>
            </a:r>
            <a:r>
              <a:rPr sz="2000" dirty="0">
                <a:latin typeface="Arial MT"/>
                <a:cs typeface="Arial MT"/>
              </a:rPr>
              <a:t>be</a:t>
            </a:r>
            <a:r>
              <a:rPr sz="2000" spc="-15" dirty="0">
                <a:latin typeface="Arial MT"/>
                <a:cs typeface="Arial MT"/>
              </a:rPr>
              <a:t> </a:t>
            </a:r>
            <a:r>
              <a:rPr sz="2000" dirty="0">
                <a:latin typeface="Arial MT"/>
                <a:cs typeface="Arial MT"/>
              </a:rPr>
              <a:t>reduced</a:t>
            </a:r>
            <a:r>
              <a:rPr sz="2000" spc="-40" dirty="0">
                <a:latin typeface="Arial MT"/>
                <a:cs typeface="Arial MT"/>
              </a:rPr>
              <a:t> </a:t>
            </a:r>
            <a:r>
              <a:rPr sz="2000" dirty="0">
                <a:latin typeface="Arial MT"/>
                <a:cs typeface="Arial MT"/>
              </a:rPr>
              <a:t>promptly.</a:t>
            </a:r>
          </a:p>
          <a:p>
            <a:pPr>
              <a:lnSpc>
                <a:spcPct val="100000"/>
              </a:lnSpc>
              <a:spcBef>
                <a:spcPts val="10"/>
              </a:spcBef>
              <a:buFont typeface="Arial MT"/>
              <a:buChar char="•"/>
            </a:pPr>
            <a:endParaRPr sz="3100" dirty="0">
              <a:latin typeface="Arial MT"/>
              <a:cs typeface="Arial MT"/>
            </a:endParaRPr>
          </a:p>
          <a:p>
            <a:pPr marL="102235" indent="-90170">
              <a:lnSpc>
                <a:spcPct val="100000"/>
              </a:lnSpc>
              <a:buSzPct val="95000"/>
              <a:buChar char="•"/>
              <a:tabLst>
                <a:tab pos="102870" algn="l"/>
              </a:tabLst>
            </a:pPr>
            <a:r>
              <a:rPr sz="2000" dirty="0">
                <a:latin typeface="Arial MT"/>
                <a:cs typeface="Arial MT"/>
              </a:rPr>
              <a:t>Monitor</a:t>
            </a:r>
            <a:r>
              <a:rPr sz="2000" spc="-50" dirty="0">
                <a:latin typeface="Arial MT"/>
                <a:cs typeface="Arial MT"/>
              </a:rPr>
              <a:t> </a:t>
            </a:r>
            <a:r>
              <a:rPr sz="2000" dirty="0">
                <a:latin typeface="Arial MT"/>
                <a:cs typeface="Arial MT"/>
              </a:rPr>
              <a:t>for</a:t>
            </a:r>
            <a:r>
              <a:rPr sz="2000" spc="-45" dirty="0">
                <a:latin typeface="Arial MT"/>
                <a:cs typeface="Arial MT"/>
              </a:rPr>
              <a:t> </a:t>
            </a:r>
            <a:r>
              <a:rPr sz="2000" dirty="0">
                <a:latin typeface="Arial MT"/>
                <a:cs typeface="Arial MT"/>
              </a:rPr>
              <a:t>side-effects</a:t>
            </a:r>
          </a:p>
          <a:p>
            <a:pPr>
              <a:lnSpc>
                <a:spcPct val="100000"/>
              </a:lnSpc>
              <a:spcBef>
                <a:spcPts val="15"/>
              </a:spcBef>
              <a:buFont typeface="Arial MT"/>
              <a:buChar char="•"/>
            </a:pPr>
            <a:endParaRPr sz="3100" dirty="0">
              <a:latin typeface="Arial MT"/>
              <a:cs typeface="Arial MT"/>
            </a:endParaRPr>
          </a:p>
          <a:p>
            <a:pPr marL="102235" indent="-90170">
              <a:lnSpc>
                <a:spcPct val="100000"/>
              </a:lnSpc>
              <a:buSzPct val="95000"/>
              <a:buChar char="•"/>
              <a:tabLst>
                <a:tab pos="102870" algn="l"/>
              </a:tabLst>
            </a:pPr>
            <a:r>
              <a:rPr sz="2000" dirty="0">
                <a:latin typeface="Arial MT"/>
                <a:cs typeface="Arial MT"/>
              </a:rPr>
              <a:t>Smoking</a:t>
            </a:r>
            <a:r>
              <a:rPr sz="2000" spc="-10" dirty="0">
                <a:latin typeface="Arial MT"/>
                <a:cs typeface="Arial MT"/>
              </a:rPr>
              <a:t> </a:t>
            </a:r>
            <a:r>
              <a:rPr sz="2000" dirty="0">
                <a:latin typeface="Arial MT"/>
                <a:cs typeface="Arial MT"/>
              </a:rPr>
              <a:t>cessation:</a:t>
            </a:r>
            <a:r>
              <a:rPr sz="2000" spc="-40" dirty="0">
                <a:latin typeface="Arial MT"/>
                <a:cs typeface="Arial MT"/>
              </a:rPr>
              <a:t> </a:t>
            </a:r>
            <a:r>
              <a:rPr sz="2000" i="1" spc="-10" dirty="0">
                <a:latin typeface="Arial"/>
                <a:cs typeface="Arial"/>
              </a:rPr>
              <a:t>Caffeine’s</a:t>
            </a:r>
            <a:r>
              <a:rPr sz="2000" i="1" spc="20" dirty="0">
                <a:latin typeface="Arial"/>
                <a:cs typeface="Arial"/>
              </a:rPr>
              <a:t> </a:t>
            </a:r>
            <a:r>
              <a:rPr sz="2000" i="1" spc="-5" dirty="0">
                <a:latin typeface="Arial"/>
                <a:cs typeface="Arial"/>
              </a:rPr>
              <a:t>effect</a:t>
            </a:r>
            <a:r>
              <a:rPr sz="2000" i="1" spc="-30" dirty="0">
                <a:latin typeface="Arial"/>
                <a:cs typeface="Arial"/>
              </a:rPr>
              <a:t> </a:t>
            </a:r>
            <a:r>
              <a:rPr sz="2000" i="1" dirty="0">
                <a:latin typeface="Arial"/>
                <a:cs typeface="Arial"/>
              </a:rPr>
              <a:t>increases</a:t>
            </a:r>
            <a:r>
              <a:rPr sz="2000" i="1" spc="-35" dirty="0">
                <a:latin typeface="Arial"/>
                <a:cs typeface="Arial"/>
              </a:rPr>
              <a:t> </a:t>
            </a:r>
            <a:r>
              <a:rPr sz="2000" i="1" spc="-5" dirty="0">
                <a:latin typeface="Arial"/>
                <a:cs typeface="Arial"/>
              </a:rPr>
              <a:t>by</a:t>
            </a:r>
            <a:r>
              <a:rPr sz="2000" i="1" spc="-20" dirty="0">
                <a:latin typeface="Arial"/>
                <a:cs typeface="Arial"/>
              </a:rPr>
              <a:t> </a:t>
            </a:r>
            <a:r>
              <a:rPr sz="2000" i="1" spc="-5" dirty="0">
                <a:latin typeface="Arial"/>
                <a:cs typeface="Arial"/>
              </a:rPr>
              <a:t>up</a:t>
            </a:r>
            <a:r>
              <a:rPr sz="2000" i="1" spc="5" dirty="0">
                <a:latin typeface="Arial"/>
                <a:cs typeface="Arial"/>
              </a:rPr>
              <a:t> </a:t>
            </a:r>
            <a:r>
              <a:rPr sz="2000" i="1" spc="-5" dirty="0">
                <a:latin typeface="Arial"/>
                <a:cs typeface="Arial"/>
              </a:rPr>
              <a:t>to</a:t>
            </a:r>
            <a:r>
              <a:rPr sz="2000" i="1" spc="-15" dirty="0">
                <a:latin typeface="Arial"/>
                <a:cs typeface="Arial"/>
              </a:rPr>
              <a:t> </a:t>
            </a:r>
            <a:r>
              <a:rPr sz="2000" i="1" spc="-5" dirty="0">
                <a:latin typeface="Arial"/>
                <a:cs typeface="Arial"/>
              </a:rPr>
              <a:t>50%</a:t>
            </a:r>
            <a:endParaRPr sz="2000" dirty="0">
              <a:latin typeface="Arial"/>
              <a:cs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0" y="3440445"/>
            <a:ext cx="8242761" cy="4043543"/>
            <a:chOff x="-3197559" y="2334086"/>
            <a:chExt cx="8242761" cy="3888486"/>
          </a:xfrm>
        </p:grpSpPr>
        <p:pic>
          <p:nvPicPr>
            <p:cNvPr id="7" name="object 7"/>
            <p:cNvPicPr/>
            <p:nvPr/>
          </p:nvPicPr>
          <p:blipFill>
            <a:blip r:embed="rId2" cstate="print"/>
            <a:stretch>
              <a:fillRect/>
            </a:stretch>
          </p:blipFill>
          <p:spPr>
            <a:xfrm>
              <a:off x="-3197559" y="2334086"/>
              <a:ext cx="4536186" cy="3888486"/>
            </a:xfrm>
            <a:prstGeom prst="rect">
              <a:avLst/>
            </a:prstGeom>
          </p:spPr>
        </p:pic>
        <p:sp>
          <p:nvSpPr>
            <p:cNvPr id="8" name="object 8"/>
            <p:cNvSpPr/>
            <p:nvPr/>
          </p:nvSpPr>
          <p:spPr>
            <a:xfrm>
              <a:off x="3780282" y="3723893"/>
              <a:ext cx="1264920" cy="1264920"/>
            </a:xfrm>
            <a:custGeom>
              <a:avLst/>
              <a:gdLst/>
              <a:ahLst/>
              <a:cxnLst/>
              <a:rect l="l" t="t" r="r" b="b"/>
              <a:pathLst>
                <a:path w="1264920" h="1264920">
                  <a:moveTo>
                    <a:pt x="632459" y="0"/>
                  </a:moveTo>
                  <a:lnTo>
                    <a:pt x="585264" y="1735"/>
                  </a:lnTo>
                  <a:lnTo>
                    <a:pt x="539010" y="6858"/>
                  </a:lnTo>
                  <a:lnTo>
                    <a:pt x="493819" y="15248"/>
                  </a:lnTo>
                  <a:lnTo>
                    <a:pt x="449814" y="26781"/>
                  </a:lnTo>
                  <a:lnTo>
                    <a:pt x="407117" y="41336"/>
                  </a:lnTo>
                  <a:lnTo>
                    <a:pt x="365851" y="58790"/>
                  </a:lnTo>
                  <a:lnTo>
                    <a:pt x="326138" y="79020"/>
                  </a:lnTo>
                  <a:lnTo>
                    <a:pt x="288100" y="101905"/>
                  </a:lnTo>
                  <a:lnTo>
                    <a:pt x="251859" y="127321"/>
                  </a:lnTo>
                  <a:lnTo>
                    <a:pt x="217539" y="155148"/>
                  </a:lnTo>
                  <a:lnTo>
                    <a:pt x="185261" y="185261"/>
                  </a:lnTo>
                  <a:lnTo>
                    <a:pt x="155148" y="217539"/>
                  </a:lnTo>
                  <a:lnTo>
                    <a:pt x="127321" y="251859"/>
                  </a:lnTo>
                  <a:lnTo>
                    <a:pt x="101905" y="288100"/>
                  </a:lnTo>
                  <a:lnTo>
                    <a:pt x="79020" y="326138"/>
                  </a:lnTo>
                  <a:lnTo>
                    <a:pt x="58790" y="365851"/>
                  </a:lnTo>
                  <a:lnTo>
                    <a:pt x="41336" y="407117"/>
                  </a:lnTo>
                  <a:lnTo>
                    <a:pt x="26781" y="449814"/>
                  </a:lnTo>
                  <a:lnTo>
                    <a:pt x="15248" y="493819"/>
                  </a:lnTo>
                  <a:lnTo>
                    <a:pt x="6858" y="539010"/>
                  </a:lnTo>
                  <a:lnTo>
                    <a:pt x="1735" y="585264"/>
                  </a:lnTo>
                  <a:lnTo>
                    <a:pt x="0" y="632459"/>
                  </a:lnTo>
                  <a:lnTo>
                    <a:pt x="1735" y="679655"/>
                  </a:lnTo>
                  <a:lnTo>
                    <a:pt x="6858" y="725909"/>
                  </a:lnTo>
                  <a:lnTo>
                    <a:pt x="15248" y="771100"/>
                  </a:lnTo>
                  <a:lnTo>
                    <a:pt x="26781" y="815105"/>
                  </a:lnTo>
                  <a:lnTo>
                    <a:pt x="41336" y="857802"/>
                  </a:lnTo>
                  <a:lnTo>
                    <a:pt x="58790" y="899068"/>
                  </a:lnTo>
                  <a:lnTo>
                    <a:pt x="79020" y="938781"/>
                  </a:lnTo>
                  <a:lnTo>
                    <a:pt x="101905" y="976819"/>
                  </a:lnTo>
                  <a:lnTo>
                    <a:pt x="127321" y="1013060"/>
                  </a:lnTo>
                  <a:lnTo>
                    <a:pt x="155148" y="1047380"/>
                  </a:lnTo>
                  <a:lnTo>
                    <a:pt x="185261" y="1079658"/>
                  </a:lnTo>
                  <a:lnTo>
                    <a:pt x="217539" y="1109771"/>
                  </a:lnTo>
                  <a:lnTo>
                    <a:pt x="251859" y="1137598"/>
                  </a:lnTo>
                  <a:lnTo>
                    <a:pt x="288100" y="1163014"/>
                  </a:lnTo>
                  <a:lnTo>
                    <a:pt x="326138" y="1185899"/>
                  </a:lnTo>
                  <a:lnTo>
                    <a:pt x="365851" y="1206129"/>
                  </a:lnTo>
                  <a:lnTo>
                    <a:pt x="407117" y="1223583"/>
                  </a:lnTo>
                  <a:lnTo>
                    <a:pt x="449814" y="1238138"/>
                  </a:lnTo>
                  <a:lnTo>
                    <a:pt x="493819" y="1249671"/>
                  </a:lnTo>
                  <a:lnTo>
                    <a:pt x="539010" y="1258061"/>
                  </a:lnTo>
                  <a:lnTo>
                    <a:pt x="585264" y="1263184"/>
                  </a:lnTo>
                  <a:lnTo>
                    <a:pt x="632459" y="1264919"/>
                  </a:lnTo>
                  <a:lnTo>
                    <a:pt x="679655" y="1263184"/>
                  </a:lnTo>
                  <a:lnTo>
                    <a:pt x="725909" y="1258061"/>
                  </a:lnTo>
                  <a:lnTo>
                    <a:pt x="771100" y="1249671"/>
                  </a:lnTo>
                  <a:lnTo>
                    <a:pt x="815105" y="1238138"/>
                  </a:lnTo>
                  <a:lnTo>
                    <a:pt x="857802" y="1223583"/>
                  </a:lnTo>
                  <a:lnTo>
                    <a:pt x="899068" y="1206129"/>
                  </a:lnTo>
                  <a:lnTo>
                    <a:pt x="938781" y="1185899"/>
                  </a:lnTo>
                  <a:lnTo>
                    <a:pt x="976819" y="1163014"/>
                  </a:lnTo>
                  <a:lnTo>
                    <a:pt x="1013060" y="1137598"/>
                  </a:lnTo>
                  <a:lnTo>
                    <a:pt x="1047380" y="1109771"/>
                  </a:lnTo>
                  <a:lnTo>
                    <a:pt x="1079658" y="1079658"/>
                  </a:lnTo>
                  <a:lnTo>
                    <a:pt x="1109771" y="1047380"/>
                  </a:lnTo>
                  <a:lnTo>
                    <a:pt x="1137598" y="1013060"/>
                  </a:lnTo>
                  <a:lnTo>
                    <a:pt x="1163014" y="976819"/>
                  </a:lnTo>
                  <a:lnTo>
                    <a:pt x="1185899" y="938781"/>
                  </a:lnTo>
                  <a:lnTo>
                    <a:pt x="1206129" y="899068"/>
                  </a:lnTo>
                  <a:lnTo>
                    <a:pt x="1223583" y="857802"/>
                  </a:lnTo>
                  <a:lnTo>
                    <a:pt x="1238138" y="815105"/>
                  </a:lnTo>
                  <a:lnTo>
                    <a:pt x="1249671" y="771100"/>
                  </a:lnTo>
                  <a:lnTo>
                    <a:pt x="1258061" y="725909"/>
                  </a:lnTo>
                  <a:lnTo>
                    <a:pt x="1263184" y="679655"/>
                  </a:lnTo>
                  <a:lnTo>
                    <a:pt x="1264919" y="632459"/>
                  </a:lnTo>
                  <a:lnTo>
                    <a:pt x="1263184" y="585264"/>
                  </a:lnTo>
                  <a:lnTo>
                    <a:pt x="1258061" y="539010"/>
                  </a:lnTo>
                  <a:lnTo>
                    <a:pt x="1249671" y="493819"/>
                  </a:lnTo>
                  <a:lnTo>
                    <a:pt x="1238138" y="449814"/>
                  </a:lnTo>
                  <a:lnTo>
                    <a:pt x="1223583" y="407117"/>
                  </a:lnTo>
                  <a:lnTo>
                    <a:pt x="1206129" y="365851"/>
                  </a:lnTo>
                  <a:lnTo>
                    <a:pt x="1185899" y="326138"/>
                  </a:lnTo>
                  <a:lnTo>
                    <a:pt x="1163014" y="288100"/>
                  </a:lnTo>
                  <a:lnTo>
                    <a:pt x="1137598" y="251859"/>
                  </a:lnTo>
                  <a:lnTo>
                    <a:pt x="1109771" y="217539"/>
                  </a:lnTo>
                  <a:lnTo>
                    <a:pt x="1079658" y="185261"/>
                  </a:lnTo>
                  <a:lnTo>
                    <a:pt x="1047380" y="155148"/>
                  </a:lnTo>
                  <a:lnTo>
                    <a:pt x="1013060" y="127321"/>
                  </a:lnTo>
                  <a:lnTo>
                    <a:pt x="976819" y="101905"/>
                  </a:lnTo>
                  <a:lnTo>
                    <a:pt x="938781" y="79020"/>
                  </a:lnTo>
                  <a:lnTo>
                    <a:pt x="899068" y="58790"/>
                  </a:lnTo>
                  <a:lnTo>
                    <a:pt x="857802" y="41336"/>
                  </a:lnTo>
                  <a:lnTo>
                    <a:pt x="815105" y="26781"/>
                  </a:lnTo>
                  <a:lnTo>
                    <a:pt x="771100" y="15248"/>
                  </a:lnTo>
                  <a:lnTo>
                    <a:pt x="725909" y="6858"/>
                  </a:lnTo>
                  <a:lnTo>
                    <a:pt x="679655" y="1735"/>
                  </a:lnTo>
                  <a:lnTo>
                    <a:pt x="632459" y="0"/>
                  </a:lnTo>
                  <a:close/>
                </a:path>
              </a:pathLst>
            </a:custGeom>
            <a:solidFill>
              <a:srgbClr val="0046AC"/>
            </a:solidFill>
          </p:spPr>
          <p:txBody>
            <a:bodyPr wrap="square" lIns="0" tIns="0" rIns="0" bIns="0" rtlCol="0"/>
            <a:lstStyle/>
            <a:p>
              <a:endParaRPr/>
            </a:p>
          </p:txBody>
        </p:sp>
        <p:sp>
          <p:nvSpPr>
            <p:cNvPr id="9" name="object 9"/>
            <p:cNvSpPr/>
            <p:nvPr/>
          </p:nvSpPr>
          <p:spPr>
            <a:xfrm>
              <a:off x="3780282" y="3723893"/>
              <a:ext cx="1264920" cy="1264920"/>
            </a:xfrm>
            <a:custGeom>
              <a:avLst/>
              <a:gdLst/>
              <a:ahLst/>
              <a:cxnLst/>
              <a:rect l="l" t="t" r="r" b="b"/>
              <a:pathLst>
                <a:path w="1264920" h="1264920">
                  <a:moveTo>
                    <a:pt x="0" y="632459"/>
                  </a:moveTo>
                  <a:lnTo>
                    <a:pt x="1735" y="585264"/>
                  </a:lnTo>
                  <a:lnTo>
                    <a:pt x="6858" y="539010"/>
                  </a:lnTo>
                  <a:lnTo>
                    <a:pt x="15248" y="493819"/>
                  </a:lnTo>
                  <a:lnTo>
                    <a:pt x="26781" y="449814"/>
                  </a:lnTo>
                  <a:lnTo>
                    <a:pt x="41336" y="407117"/>
                  </a:lnTo>
                  <a:lnTo>
                    <a:pt x="58790" y="365851"/>
                  </a:lnTo>
                  <a:lnTo>
                    <a:pt x="79020" y="326138"/>
                  </a:lnTo>
                  <a:lnTo>
                    <a:pt x="101905" y="288100"/>
                  </a:lnTo>
                  <a:lnTo>
                    <a:pt x="127321" y="251859"/>
                  </a:lnTo>
                  <a:lnTo>
                    <a:pt x="155148" y="217539"/>
                  </a:lnTo>
                  <a:lnTo>
                    <a:pt x="185261" y="185261"/>
                  </a:lnTo>
                  <a:lnTo>
                    <a:pt x="217539" y="155148"/>
                  </a:lnTo>
                  <a:lnTo>
                    <a:pt x="251859" y="127321"/>
                  </a:lnTo>
                  <a:lnTo>
                    <a:pt x="288100" y="101905"/>
                  </a:lnTo>
                  <a:lnTo>
                    <a:pt x="326138" y="79020"/>
                  </a:lnTo>
                  <a:lnTo>
                    <a:pt x="365851" y="58790"/>
                  </a:lnTo>
                  <a:lnTo>
                    <a:pt x="407117" y="41336"/>
                  </a:lnTo>
                  <a:lnTo>
                    <a:pt x="449814" y="26781"/>
                  </a:lnTo>
                  <a:lnTo>
                    <a:pt x="493819" y="15248"/>
                  </a:lnTo>
                  <a:lnTo>
                    <a:pt x="539010" y="6858"/>
                  </a:lnTo>
                  <a:lnTo>
                    <a:pt x="585264" y="1735"/>
                  </a:lnTo>
                  <a:lnTo>
                    <a:pt x="632459" y="0"/>
                  </a:lnTo>
                  <a:lnTo>
                    <a:pt x="679655" y="1735"/>
                  </a:lnTo>
                  <a:lnTo>
                    <a:pt x="725909" y="6858"/>
                  </a:lnTo>
                  <a:lnTo>
                    <a:pt x="771100" y="15248"/>
                  </a:lnTo>
                  <a:lnTo>
                    <a:pt x="815105" y="26781"/>
                  </a:lnTo>
                  <a:lnTo>
                    <a:pt x="857802" y="41336"/>
                  </a:lnTo>
                  <a:lnTo>
                    <a:pt x="899068" y="58790"/>
                  </a:lnTo>
                  <a:lnTo>
                    <a:pt x="938781" y="79020"/>
                  </a:lnTo>
                  <a:lnTo>
                    <a:pt x="976819" y="101905"/>
                  </a:lnTo>
                  <a:lnTo>
                    <a:pt x="1013060" y="127321"/>
                  </a:lnTo>
                  <a:lnTo>
                    <a:pt x="1047380" y="155148"/>
                  </a:lnTo>
                  <a:lnTo>
                    <a:pt x="1079658" y="185261"/>
                  </a:lnTo>
                  <a:lnTo>
                    <a:pt x="1109771" y="217539"/>
                  </a:lnTo>
                  <a:lnTo>
                    <a:pt x="1137598" y="251859"/>
                  </a:lnTo>
                  <a:lnTo>
                    <a:pt x="1163014" y="288100"/>
                  </a:lnTo>
                  <a:lnTo>
                    <a:pt x="1185899" y="326138"/>
                  </a:lnTo>
                  <a:lnTo>
                    <a:pt x="1206129" y="365851"/>
                  </a:lnTo>
                  <a:lnTo>
                    <a:pt x="1223583" y="407117"/>
                  </a:lnTo>
                  <a:lnTo>
                    <a:pt x="1238138" y="449814"/>
                  </a:lnTo>
                  <a:lnTo>
                    <a:pt x="1249671" y="493819"/>
                  </a:lnTo>
                  <a:lnTo>
                    <a:pt x="1258061" y="539010"/>
                  </a:lnTo>
                  <a:lnTo>
                    <a:pt x="1263184" y="585264"/>
                  </a:lnTo>
                  <a:lnTo>
                    <a:pt x="1264919" y="632459"/>
                  </a:lnTo>
                  <a:lnTo>
                    <a:pt x="1263184" y="679655"/>
                  </a:lnTo>
                  <a:lnTo>
                    <a:pt x="1258061" y="725909"/>
                  </a:lnTo>
                  <a:lnTo>
                    <a:pt x="1249671" y="771100"/>
                  </a:lnTo>
                  <a:lnTo>
                    <a:pt x="1238138" y="815105"/>
                  </a:lnTo>
                  <a:lnTo>
                    <a:pt x="1223583" y="857802"/>
                  </a:lnTo>
                  <a:lnTo>
                    <a:pt x="1206129" y="899068"/>
                  </a:lnTo>
                  <a:lnTo>
                    <a:pt x="1185899" y="938781"/>
                  </a:lnTo>
                  <a:lnTo>
                    <a:pt x="1163014" y="976819"/>
                  </a:lnTo>
                  <a:lnTo>
                    <a:pt x="1137598" y="1013060"/>
                  </a:lnTo>
                  <a:lnTo>
                    <a:pt x="1109771" y="1047380"/>
                  </a:lnTo>
                  <a:lnTo>
                    <a:pt x="1079658" y="1079658"/>
                  </a:lnTo>
                  <a:lnTo>
                    <a:pt x="1047380" y="1109771"/>
                  </a:lnTo>
                  <a:lnTo>
                    <a:pt x="1013060" y="1137598"/>
                  </a:lnTo>
                  <a:lnTo>
                    <a:pt x="976819" y="1163014"/>
                  </a:lnTo>
                  <a:lnTo>
                    <a:pt x="938781" y="1185899"/>
                  </a:lnTo>
                  <a:lnTo>
                    <a:pt x="899068" y="1206129"/>
                  </a:lnTo>
                  <a:lnTo>
                    <a:pt x="857802" y="1223583"/>
                  </a:lnTo>
                  <a:lnTo>
                    <a:pt x="815105" y="1238138"/>
                  </a:lnTo>
                  <a:lnTo>
                    <a:pt x="771100" y="1249671"/>
                  </a:lnTo>
                  <a:lnTo>
                    <a:pt x="725909" y="1258061"/>
                  </a:lnTo>
                  <a:lnTo>
                    <a:pt x="679655" y="1263184"/>
                  </a:lnTo>
                  <a:lnTo>
                    <a:pt x="632459" y="1264919"/>
                  </a:lnTo>
                  <a:lnTo>
                    <a:pt x="585264" y="1263184"/>
                  </a:lnTo>
                  <a:lnTo>
                    <a:pt x="539010" y="1258061"/>
                  </a:lnTo>
                  <a:lnTo>
                    <a:pt x="493819" y="1249671"/>
                  </a:lnTo>
                  <a:lnTo>
                    <a:pt x="449814" y="1238138"/>
                  </a:lnTo>
                  <a:lnTo>
                    <a:pt x="407117" y="1223583"/>
                  </a:lnTo>
                  <a:lnTo>
                    <a:pt x="365851" y="1206129"/>
                  </a:lnTo>
                  <a:lnTo>
                    <a:pt x="326138" y="1185899"/>
                  </a:lnTo>
                  <a:lnTo>
                    <a:pt x="288100" y="1163014"/>
                  </a:lnTo>
                  <a:lnTo>
                    <a:pt x="251859" y="1137598"/>
                  </a:lnTo>
                  <a:lnTo>
                    <a:pt x="217539" y="1109771"/>
                  </a:lnTo>
                  <a:lnTo>
                    <a:pt x="185261" y="1079658"/>
                  </a:lnTo>
                  <a:lnTo>
                    <a:pt x="155148" y="1047380"/>
                  </a:lnTo>
                  <a:lnTo>
                    <a:pt x="127321" y="1013060"/>
                  </a:lnTo>
                  <a:lnTo>
                    <a:pt x="101905" y="976819"/>
                  </a:lnTo>
                  <a:lnTo>
                    <a:pt x="79020" y="938781"/>
                  </a:lnTo>
                  <a:lnTo>
                    <a:pt x="58790" y="899068"/>
                  </a:lnTo>
                  <a:lnTo>
                    <a:pt x="41336" y="857802"/>
                  </a:lnTo>
                  <a:lnTo>
                    <a:pt x="26781" y="815105"/>
                  </a:lnTo>
                  <a:lnTo>
                    <a:pt x="15248" y="771100"/>
                  </a:lnTo>
                  <a:lnTo>
                    <a:pt x="6858" y="725909"/>
                  </a:lnTo>
                  <a:lnTo>
                    <a:pt x="1735" y="679655"/>
                  </a:lnTo>
                  <a:lnTo>
                    <a:pt x="0" y="632459"/>
                  </a:lnTo>
                  <a:close/>
                </a:path>
              </a:pathLst>
            </a:custGeom>
            <a:ln w="25400">
              <a:solidFill>
                <a:srgbClr val="FFFFFF"/>
              </a:solidFill>
            </a:ln>
          </p:spPr>
          <p:txBody>
            <a:bodyPr wrap="square" lIns="0" tIns="0" rIns="0" bIns="0" rtlCol="0"/>
            <a:lstStyle/>
            <a:p>
              <a:endParaRPr/>
            </a:p>
          </p:txBody>
        </p:sp>
      </p:grpSp>
      <p:sp>
        <p:nvSpPr>
          <p:cNvPr id="2" name="object 2"/>
          <p:cNvSpPr/>
          <p:nvPr/>
        </p:nvSpPr>
        <p:spPr>
          <a:xfrm>
            <a:off x="599033" y="5400932"/>
            <a:ext cx="4535805" cy="800100"/>
          </a:xfrm>
          <a:custGeom>
            <a:avLst/>
            <a:gdLst/>
            <a:ahLst/>
            <a:cxnLst/>
            <a:rect l="l" t="t" r="r" b="b"/>
            <a:pathLst>
              <a:path w="4535805" h="800100">
                <a:moveTo>
                  <a:pt x="4535424" y="0"/>
                </a:moveTo>
                <a:lnTo>
                  <a:pt x="0" y="0"/>
                </a:lnTo>
                <a:lnTo>
                  <a:pt x="0" y="800099"/>
                </a:lnTo>
                <a:lnTo>
                  <a:pt x="4535424" y="800099"/>
                </a:lnTo>
                <a:lnTo>
                  <a:pt x="4535424" y="0"/>
                </a:lnTo>
                <a:close/>
              </a:path>
            </a:pathLst>
          </a:custGeom>
          <a:solidFill>
            <a:srgbClr val="F1F1F1"/>
          </a:solidFill>
        </p:spPr>
        <p:txBody>
          <a:bodyPr wrap="square" lIns="0" tIns="0" rIns="0" bIns="0" rtlCol="0"/>
          <a:lstStyle/>
          <a:p>
            <a:endParaRPr/>
          </a:p>
        </p:txBody>
      </p:sp>
      <p:sp>
        <p:nvSpPr>
          <p:cNvPr id="4" name="object 4"/>
          <p:cNvSpPr txBox="1"/>
          <p:nvPr/>
        </p:nvSpPr>
        <p:spPr>
          <a:xfrm>
            <a:off x="527100" y="1408020"/>
            <a:ext cx="4716780" cy="1730667"/>
          </a:xfrm>
          <a:prstGeom prst="rect">
            <a:avLst/>
          </a:prstGeom>
        </p:spPr>
        <p:txBody>
          <a:bodyPr vert="horz" wrap="square" lIns="0" tIns="12065" rIns="0" bIns="0" rtlCol="0">
            <a:spAutoFit/>
          </a:bodyPr>
          <a:lstStyle/>
          <a:p>
            <a:pPr marL="12700" marR="5080">
              <a:lnSpc>
                <a:spcPct val="120000"/>
              </a:lnSpc>
              <a:spcBef>
                <a:spcPts val="95"/>
              </a:spcBef>
            </a:pPr>
            <a:r>
              <a:rPr sz="3200" dirty="0">
                <a:solidFill>
                  <a:srgbClr val="6F2F9F"/>
                </a:solidFill>
                <a:latin typeface="Arial MT"/>
                <a:cs typeface="Arial MT"/>
              </a:rPr>
              <a:t>If</a:t>
            </a:r>
            <a:r>
              <a:rPr sz="3200" spc="-15" dirty="0">
                <a:solidFill>
                  <a:srgbClr val="6F2F9F"/>
                </a:solidFill>
                <a:latin typeface="Arial MT"/>
                <a:cs typeface="Arial MT"/>
              </a:rPr>
              <a:t> </a:t>
            </a:r>
            <a:r>
              <a:rPr sz="3200" dirty="0">
                <a:solidFill>
                  <a:srgbClr val="6F2F9F"/>
                </a:solidFill>
                <a:latin typeface="Arial MT"/>
                <a:cs typeface="Arial MT"/>
              </a:rPr>
              <a:t>you</a:t>
            </a:r>
            <a:r>
              <a:rPr sz="3200" spc="-40" dirty="0">
                <a:solidFill>
                  <a:srgbClr val="6F2F9F"/>
                </a:solidFill>
                <a:latin typeface="Arial MT"/>
                <a:cs typeface="Arial MT"/>
              </a:rPr>
              <a:t> </a:t>
            </a:r>
            <a:r>
              <a:rPr sz="3200" spc="-5" dirty="0">
                <a:solidFill>
                  <a:srgbClr val="6F2F9F"/>
                </a:solidFill>
                <a:latin typeface="Arial MT"/>
                <a:cs typeface="Arial MT"/>
              </a:rPr>
              <a:t>forget</a:t>
            </a:r>
            <a:r>
              <a:rPr sz="3200" spc="-35" dirty="0">
                <a:solidFill>
                  <a:srgbClr val="6F2F9F"/>
                </a:solidFill>
                <a:latin typeface="Arial MT"/>
                <a:cs typeface="Arial MT"/>
              </a:rPr>
              <a:t> </a:t>
            </a:r>
            <a:r>
              <a:rPr sz="3200" spc="-5" dirty="0">
                <a:solidFill>
                  <a:srgbClr val="6F2F9F"/>
                </a:solidFill>
                <a:latin typeface="Arial MT"/>
                <a:cs typeface="Arial MT"/>
              </a:rPr>
              <a:t>other</a:t>
            </a:r>
            <a:r>
              <a:rPr sz="3200" spc="-35" dirty="0">
                <a:solidFill>
                  <a:srgbClr val="6F2F9F"/>
                </a:solidFill>
                <a:latin typeface="Arial MT"/>
                <a:cs typeface="Arial MT"/>
              </a:rPr>
              <a:t> </a:t>
            </a:r>
            <a:r>
              <a:rPr sz="3200" dirty="0">
                <a:solidFill>
                  <a:srgbClr val="6F2F9F"/>
                </a:solidFill>
                <a:latin typeface="Arial MT"/>
                <a:cs typeface="Arial MT"/>
              </a:rPr>
              <a:t>aspects </a:t>
            </a:r>
            <a:r>
              <a:rPr sz="3200" spc="-869" dirty="0">
                <a:solidFill>
                  <a:srgbClr val="6F2F9F"/>
                </a:solidFill>
                <a:latin typeface="Arial MT"/>
                <a:cs typeface="Arial MT"/>
              </a:rPr>
              <a:t> </a:t>
            </a:r>
            <a:r>
              <a:rPr sz="3200" dirty="0">
                <a:solidFill>
                  <a:srgbClr val="6F2F9F"/>
                </a:solidFill>
                <a:latin typeface="Arial MT"/>
                <a:cs typeface="Arial MT"/>
              </a:rPr>
              <a:t>of</a:t>
            </a:r>
            <a:r>
              <a:rPr sz="3200" spc="-15" dirty="0">
                <a:solidFill>
                  <a:srgbClr val="6F2F9F"/>
                </a:solidFill>
                <a:latin typeface="Arial MT"/>
                <a:cs typeface="Arial MT"/>
              </a:rPr>
              <a:t> </a:t>
            </a:r>
            <a:r>
              <a:rPr sz="3200" dirty="0">
                <a:solidFill>
                  <a:srgbClr val="6F2F9F"/>
                </a:solidFill>
                <a:latin typeface="Arial MT"/>
                <a:cs typeface="Arial MT"/>
              </a:rPr>
              <a:t>smoking</a:t>
            </a:r>
            <a:r>
              <a:rPr sz="3200" spc="-45" dirty="0">
                <a:solidFill>
                  <a:srgbClr val="6F2F9F"/>
                </a:solidFill>
                <a:latin typeface="Arial MT"/>
                <a:cs typeface="Arial MT"/>
              </a:rPr>
              <a:t> </a:t>
            </a:r>
            <a:r>
              <a:rPr sz="3200" dirty="0">
                <a:solidFill>
                  <a:srgbClr val="6F2F9F"/>
                </a:solidFill>
                <a:latin typeface="Arial MT"/>
                <a:cs typeface="Arial MT"/>
              </a:rPr>
              <a:t>care</a:t>
            </a:r>
            <a:r>
              <a:rPr lang="en-AU" sz="3200" dirty="0">
                <a:solidFill>
                  <a:srgbClr val="6F2F9F"/>
                </a:solidFill>
                <a:latin typeface="Arial MT"/>
                <a:cs typeface="Arial MT"/>
              </a:rPr>
              <a:t> or have no time</a:t>
            </a:r>
            <a:endParaRPr sz="3200" dirty="0">
              <a:latin typeface="Arial MT"/>
              <a:cs typeface="Arial MT"/>
            </a:endParaRPr>
          </a:p>
        </p:txBody>
      </p:sp>
      <p:sp>
        <p:nvSpPr>
          <p:cNvPr id="5" name="object 5"/>
          <p:cNvSpPr txBox="1">
            <a:spLocks noGrp="1"/>
          </p:cNvSpPr>
          <p:nvPr>
            <p:ph type="title"/>
          </p:nvPr>
        </p:nvSpPr>
        <p:spPr>
          <a:xfrm>
            <a:off x="599033" y="668274"/>
            <a:ext cx="3364229" cy="513715"/>
          </a:xfrm>
          <a:prstGeom prst="rect">
            <a:avLst/>
          </a:prstGeom>
        </p:spPr>
        <p:txBody>
          <a:bodyPr vert="horz" wrap="square" lIns="0" tIns="13335" rIns="0" bIns="0" rtlCol="0">
            <a:spAutoFit/>
          </a:bodyPr>
          <a:lstStyle/>
          <a:p>
            <a:pPr marL="12700">
              <a:lnSpc>
                <a:spcPct val="100000"/>
              </a:lnSpc>
              <a:spcBef>
                <a:spcPts val="105"/>
              </a:spcBef>
            </a:pPr>
            <a:r>
              <a:rPr sz="3200" dirty="0"/>
              <a:t>Help</a:t>
            </a:r>
            <a:r>
              <a:rPr sz="3200" spc="-40" dirty="0"/>
              <a:t> </a:t>
            </a:r>
            <a:r>
              <a:rPr sz="3200" dirty="0"/>
              <a:t>-</a:t>
            </a:r>
            <a:r>
              <a:rPr sz="3200" spc="-20" dirty="0"/>
              <a:t> </a:t>
            </a:r>
            <a:r>
              <a:rPr sz="3200" b="0" dirty="0">
                <a:latin typeface="Arial MT"/>
                <a:cs typeface="Arial MT"/>
              </a:rPr>
              <a:t>The</a:t>
            </a:r>
            <a:r>
              <a:rPr sz="3200" b="0" spc="-45" dirty="0">
                <a:latin typeface="Arial MT"/>
                <a:cs typeface="Arial MT"/>
              </a:rPr>
              <a:t> </a:t>
            </a:r>
            <a:r>
              <a:rPr sz="3200" b="0" spc="-5" dirty="0">
                <a:latin typeface="Arial MT"/>
                <a:cs typeface="Arial MT"/>
              </a:rPr>
              <a:t>referral</a:t>
            </a:r>
            <a:endParaRPr sz="3200">
              <a:latin typeface="Arial MT"/>
              <a:cs typeface="Arial MT"/>
            </a:endParaRPr>
          </a:p>
        </p:txBody>
      </p:sp>
      <p:sp>
        <p:nvSpPr>
          <p:cNvPr id="10" name="object 10"/>
          <p:cNvSpPr txBox="1"/>
          <p:nvPr/>
        </p:nvSpPr>
        <p:spPr>
          <a:xfrm>
            <a:off x="3991483" y="4193235"/>
            <a:ext cx="845185" cy="285750"/>
          </a:xfrm>
          <a:prstGeom prst="rect">
            <a:avLst/>
          </a:prstGeom>
        </p:spPr>
        <p:txBody>
          <a:bodyPr vert="horz" wrap="square" lIns="0" tIns="13335" rIns="0" bIns="0" rtlCol="0">
            <a:spAutoFit/>
          </a:bodyPr>
          <a:lstStyle/>
          <a:p>
            <a:pPr marL="12700">
              <a:lnSpc>
                <a:spcPct val="100000"/>
              </a:lnSpc>
              <a:spcBef>
                <a:spcPts val="105"/>
              </a:spcBef>
            </a:pPr>
            <a:r>
              <a:rPr sz="1700" b="1" spc="5" dirty="0">
                <a:solidFill>
                  <a:srgbClr val="FFFFFF"/>
                </a:solidFill>
                <a:latin typeface="Arial"/>
                <a:cs typeface="Arial"/>
              </a:rPr>
              <a:t>R</a:t>
            </a:r>
            <a:r>
              <a:rPr sz="1700" b="1" dirty="0">
                <a:solidFill>
                  <a:srgbClr val="FFFFFF"/>
                </a:solidFill>
                <a:latin typeface="Arial"/>
                <a:cs typeface="Arial"/>
              </a:rPr>
              <a:t>eferral</a:t>
            </a:r>
            <a:endParaRPr sz="1700" dirty="0">
              <a:latin typeface="Arial"/>
              <a:cs typeface="Arial"/>
            </a:endParaRPr>
          </a:p>
        </p:txBody>
      </p:sp>
      <p:sp>
        <p:nvSpPr>
          <p:cNvPr id="11" name="object 11"/>
          <p:cNvSpPr/>
          <p:nvPr/>
        </p:nvSpPr>
        <p:spPr>
          <a:xfrm>
            <a:off x="5333365" y="3322954"/>
            <a:ext cx="974725" cy="675005"/>
          </a:xfrm>
          <a:custGeom>
            <a:avLst/>
            <a:gdLst/>
            <a:ahLst/>
            <a:cxnLst/>
            <a:rect l="l" t="t" r="r" b="b"/>
            <a:pathLst>
              <a:path w="974725" h="675004">
                <a:moveTo>
                  <a:pt x="685292" y="0"/>
                </a:moveTo>
                <a:lnTo>
                  <a:pt x="724281" y="76708"/>
                </a:lnTo>
                <a:lnTo>
                  <a:pt x="0" y="444754"/>
                </a:lnTo>
                <a:lnTo>
                  <a:pt x="116839" y="674878"/>
                </a:lnTo>
                <a:lnTo>
                  <a:pt x="841121" y="306705"/>
                </a:lnTo>
                <a:lnTo>
                  <a:pt x="880110" y="383413"/>
                </a:lnTo>
                <a:lnTo>
                  <a:pt x="974471" y="94361"/>
                </a:lnTo>
                <a:lnTo>
                  <a:pt x="685292" y="0"/>
                </a:lnTo>
                <a:close/>
              </a:path>
            </a:pathLst>
          </a:custGeom>
          <a:solidFill>
            <a:srgbClr val="7451AC"/>
          </a:solidFill>
        </p:spPr>
        <p:txBody>
          <a:bodyPr wrap="square" lIns="0" tIns="0" rIns="0" bIns="0" rtlCol="0"/>
          <a:lstStyle/>
          <a:p>
            <a:endParaRPr/>
          </a:p>
        </p:txBody>
      </p:sp>
      <p:sp>
        <p:nvSpPr>
          <p:cNvPr id="12" name="object 12"/>
          <p:cNvSpPr/>
          <p:nvPr/>
        </p:nvSpPr>
        <p:spPr>
          <a:xfrm>
            <a:off x="6584442" y="1636014"/>
            <a:ext cx="2164080" cy="2133600"/>
          </a:xfrm>
          <a:custGeom>
            <a:avLst/>
            <a:gdLst/>
            <a:ahLst/>
            <a:cxnLst/>
            <a:rect l="l" t="t" r="r" b="b"/>
            <a:pathLst>
              <a:path w="2164079" h="2133600">
                <a:moveTo>
                  <a:pt x="1082039" y="0"/>
                </a:moveTo>
                <a:lnTo>
                  <a:pt x="1033846" y="1039"/>
                </a:lnTo>
                <a:lnTo>
                  <a:pt x="986191" y="4128"/>
                </a:lnTo>
                <a:lnTo>
                  <a:pt x="939120" y="9225"/>
                </a:lnTo>
                <a:lnTo>
                  <a:pt x="892677" y="16284"/>
                </a:lnTo>
                <a:lnTo>
                  <a:pt x="846905" y="25264"/>
                </a:lnTo>
                <a:lnTo>
                  <a:pt x="801848" y="36120"/>
                </a:lnTo>
                <a:lnTo>
                  <a:pt x="757550" y="48809"/>
                </a:lnTo>
                <a:lnTo>
                  <a:pt x="714056" y="63288"/>
                </a:lnTo>
                <a:lnTo>
                  <a:pt x="671410" y="79513"/>
                </a:lnTo>
                <a:lnTo>
                  <a:pt x="629655" y="97442"/>
                </a:lnTo>
                <a:lnTo>
                  <a:pt x="588835" y="117030"/>
                </a:lnTo>
                <a:lnTo>
                  <a:pt x="548994" y="138235"/>
                </a:lnTo>
                <a:lnTo>
                  <a:pt x="510177" y="161012"/>
                </a:lnTo>
                <a:lnTo>
                  <a:pt x="472428" y="185319"/>
                </a:lnTo>
                <a:lnTo>
                  <a:pt x="435790" y="211113"/>
                </a:lnTo>
                <a:lnTo>
                  <a:pt x="400307" y="238349"/>
                </a:lnTo>
                <a:lnTo>
                  <a:pt x="366024" y="266984"/>
                </a:lnTo>
                <a:lnTo>
                  <a:pt x="332984" y="296976"/>
                </a:lnTo>
                <a:lnTo>
                  <a:pt x="301231" y="328281"/>
                </a:lnTo>
                <a:lnTo>
                  <a:pt x="270810" y="360855"/>
                </a:lnTo>
                <a:lnTo>
                  <a:pt x="241765" y="394655"/>
                </a:lnTo>
                <a:lnTo>
                  <a:pt x="214139" y="429637"/>
                </a:lnTo>
                <a:lnTo>
                  <a:pt x="187976" y="465759"/>
                </a:lnTo>
                <a:lnTo>
                  <a:pt x="163321" y="502977"/>
                </a:lnTo>
                <a:lnTo>
                  <a:pt x="140217" y="541247"/>
                </a:lnTo>
                <a:lnTo>
                  <a:pt x="118708" y="580526"/>
                </a:lnTo>
                <a:lnTo>
                  <a:pt x="98839" y="620772"/>
                </a:lnTo>
                <a:lnTo>
                  <a:pt x="80654" y="661939"/>
                </a:lnTo>
                <a:lnTo>
                  <a:pt x="64196" y="703986"/>
                </a:lnTo>
                <a:lnTo>
                  <a:pt x="49509" y="746868"/>
                </a:lnTo>
                <a:lnTo>
                  <a:pt x="36638" y="790543"/>
                </a:lnTo>
                <a:lnTo>
                  <a:pt x="25626" y="834966"/>
                </a:lnTo>
                <a:lnTo>
                  <a:pt x="16518" y="880095"/>
                </a:lnTo>
                <a:lnTo>
                  <a:pt x="9357" y="925886"/>
                </a:lnTo>
                <a:lnTo>
                  <a:pt x="4188" y="972296"/>
                </a:lnTo>
                <a:lnTo>
                  <a:pt x="1054" y="1019282"/>
                </a:lnTo>
                <a:lnTo>
                  <a:pt x="0" y="1066800"/>
                </a:lnTo>
                <a:lnTo>
                  <a:pt x="1054" y="1114317"/>
                </a:lnTo>
                <a:lnTo>
                  <a:pt x="4188" y="1161303"/>
                </a:lnTo>
                <a:lnTo>
                  <a:pt x="9357" y="1207713"/>
                </a:lnTo>
                <a:lnTo>
                  <a:pt x="16518" y="1253504"/>
                </a:lnTo>
                <a:lnTo>
                  <a:pt x="25626" y="1298633"/>
                </a:lnTo>
                <a:lnTo>
                  <a:pt x="36638" y="1343056"/>
                </a:lnTo>
                <a:lnTo>
                  <a:pt x="49509" y="1386731"/>
                </a:lnTo>
                <a:lnTo>
                  <a:pt x="64196" y="1429613"/>
                </a:lnTo>
                <a:lnTo>
                  <a:pt x="80654" y="1471660"/>
                </a:lnTo>
                <a:lnTo>
                  <a:pt x="98839" y="1512827"/>
                </a:lnTo>
                <a:lnTo>
                  <a:pt x="118708" y="1553073"/>
                </a:lnTo>
                <a:lnTo>
                  <a:pt x="140217" y="1592352"/>
                </a:lnTo>
                <a:lnTo>
                  <a:pt x="163321" y="1630622"/>
                </a:lnTo>
                <a:lnTo>
                  <a:pt x="187976" y="1667840"/>
                </a:lnTo>
                <a:lnTo>
                  <a:pt x="214139" y="1703962"/>
                </a:lnTo>
                <a:lnTo>
                  <a:pt x="241765" y="1738944"/>
                </a:lnTo>
                <a:lnTo>
                  <a:pt x="270810" y="1772744"/>
                </a:lnTo>
                <a:lnTo>
                  <a:pt x="301231" y="1805318"/>
                </a:lnTo>
                <a:lnTo>
                  <a:pt x="332984" y="1836623"/>
                </a:lnTo>
                <a:lnTo>
                  <a:pt x="366024" y="1866615"/>
                </a:lnTo>
                <a:lnTo>
                  <a:pt x="400307" y="1895250"/>
                </a:lnTo>
                <a:lnTo>
                  <a:pt x="435790" y="1922486"/>
                </a:lnTo>
                <a:lnTo>
                  <a:pt x="472428" y="1948280"/>
                </a:lnTo>
                <a:lnTo>
                  <a:pt x="510177" y="1972587"/>
                </a:lnTo>
                <a:lnTo>
                  <a:pt x="548994" y="1995364"/>
                </a:lnTo>
                <a:lnTo>
                  <a:pt x="588835" y="2016569"/>
                </a:lnTo>
                <a:lnTo>
                  <a:pt x="629655" y="2036157"/>
                </a:lnTo>
                <a:lnTo>
                  <a:pt x="671410" y="2054086"/>
                </a:lnTo>
                <a:lnTo>
                  <a:pt x="714056" y="2070311"/>
                </a:lnTo>
                <a:lnTo>
                  <a:pt x="757550" y="2084790"/>
                </a:lnTo>
                <a:lnTo>
                  <a:pt x="801848" y="2097479"/>
                </a:lnTo>
                <a:lnTo>
                  <a:pt x="846905" y="2108335"/>
                </a:lnTo>
                <a:lnTo>
                  <a:pt x="892677" y="2117315"/>
                </a:lnTo>
                <a:lnTo>
                  <a:pt x="939120" y="2124374"/>
                </a:lnTo>
                <a:lnTo>
                  <a:pt x="986191" y="2129471"/>
                </a:lnTo>
                <a:lnTo>
                  <a:pt x="1033846" y="2132560"/>
                </a:lnTo>
                <a:lnTo>
                  <a:pt x="1082039" y="2133600"/>
                </a:lnTo>
                <a:lnTo>
                  <a:pt x="1130233" y="2132560"/>
                </a:lnTo>
                <a:lnTo>
                  <a:pt x="1177888" y="2129471"/>
                </a:lnTo>
                <a:lnTo>
                  <a:pt x="1224959" y="2124374"/>
                </a:lnTo>
                <a:lnTo>
                  <a:pt x="1271402" y="2117315"/>
                </a:lnTo>
                <a:lnTo>
                  <a:pt x="1317174" y="2108335"/>
                </a:lnTo>
                <a:lnTo>
                  <a:pt x="1362231" y="2097479"/>
                </a:lnTo>
                <a:lnTo>
                  <a:pt x="1406529" y="2084790"/>
                </a:lnTo>
                <a:lnTo>
                  <a:pt x="1450023" y="2070311"/>
                </a:lnTo>
                <a:lnTo>
                  <a:pt x="1492669" y="2054086"/>
                </a:lnTo>
                <a:lnTo>
                  <a:pt x="1534424" y="2036157"/>
                </a:lnTo>
                <a:lnTo>
                  <a:pt x="1575244" y="2016569"/>
                </a:lnTo>
                <a:lnTo>
                  <a:pt x="1615085" y="1995364"/>
                </a:lnTo>
                <a:lnTo>
                  <a:pt x="1653902" y="1972587"/>
                </a:lnTo>
                <a:lnTo>
                  <a:pt x="1691651" y="1948280"/>
                </a:lnTo>
                <a:lnTo>
                  <a:pt x="1728289" y="1922486"/>
                </a:lnTo>
                <a:lnTo>
                  <a:pt x="1763772" y="1895250"/>
                </a:lnTo>
                <a:lnTo>
                  <a:pt x="1798055" y="1866615"/>
                </a:lnTo>
                <a:lnTo>
                  <a:pt x="1831095" y="1836623"/>
                </a:lnTo>
                <a:lnTo>
                  <a:pt x="1862848" y="1805318"/>
                </a:lnTo>
                <a:lnTo>
                  <a:pt x="1893269" y="1772744"/>
                </a:lnTo>
                <a:lnTo>
                  <a:pt x="1922314" y="1738944"/>
                </a:lnTo>
                <a:lnTo>
                  <a:pt x="1949940" y="1703962"/>
                </a:lnTo>
                <a:lnTo>
                  <a:pt x="1976103" y="1667840"/>
                </a:lnTo>
                <a:lnTo>
                  <a:pt x="2000758" y="1630622"/>
                </a:lnTo>
                <a:lnTo>
                  <a:pt x="2023862" y="1592352"/>
                </a:lnTo>
                <a:lnTo>
                  <a:pt x="2045371" y="1553073"/>
                </a:lnTo>
                <a:lnTo>
                  <a:pt x="2065240" y="1512827"/>
                </a:lnTo>
                <a:lnTo>
                  <a:pt x="2083425" y="1471660"/>
                </a:lnTo>
                <a:lnTo>
                  <a:pt x="2099883" y="1429613"/>
                </a:lnTo>
                <a:lnTo>
                  <a:pt x="2114570" y="1386731"/>
                </a:lnTo>
                <a:lnTo>
                  <a:pt x="2127441" y="1343056"/>
                </a:lnTo>
                <a:lnTo>
                  <a:pt x="2138453" y="1298633"/>
                </a:lnTo>
                <a:lnTo>
                  <a:pt x="2147561" y="1253504"/>
                </a:lnTo>
                <a:lnTo>
                  <a:pt x="2154722" y="1207713"/>
                </a:lnTo>
                <a:lnTo>
                  <a:pt x="2159891" y="1161303"/>
                </a:lnTo>
                <a:lnTo>
                  <a:pt x="2163025" y="1114317"/>
                </a:lnTo>
                <a:lnTo>
                  <a:pt x="2164079" y="1066800"/>
                </a:lnTo>
                <a:lnTo>
                  <a:pt x="2163025" y="1019282"/>
                </a:lnTo>
                <a:lnTo>
                  <a:pt x="2159891" y="972296"/>
                </a:lnTo>
                <a:lnTo>
                  <a:pt x="2154722" y="925886"/>
                </a:lnTo>
                <a:lnTo>
                  <a:pt x="2147561" y="880095"/>
                </a:lnTo>
                <a:lnTo>
                  <a:pt x="2138453" y="834966"/>
                </a:lnTo>
                <a:lnTo>
                  <a:pt x="2127441" y="790543"/>
                </a:lnTo>
                <a:lnTo>
                  <a:pt x="2114570" y="746868"/>
                </a:lnTo>
                <a:lnTo>
                  <a:pt x="2099883" y="703986"/>
                </a:lnTo>
                <a:lnTo>
                  <a:pt x="2083425" y="661939"/>
                </a:lnTo>
                <a:lnTo>
                  <a:pt x="2065240" y="620772"/>
                </a:lnTo>
                <a:lnTo>
                  <a:pt x="2045371" y="580526"/>
                </a:lnTo>
                <a:lnTo>
                  <a:pt x="2023862" y="541247"/>
                </a:lnTo>
                <a:lnTo>
                  <a:pt x="2000758" y="502977"/>
                </a:lnTo>
                <a:lnTo>
                  <a:pt x="1976103" y="465759"/>
                </a:lnTo>
                <a:lnTo>
                  <a:pt x="1949940" y="429637"/>
                </a:lnTo>
                <a:lnTo>
                  <a:pt x="1922314" y="394655"/>
                </a:lnTo>
                <a:lnTo>
                  <a:pt x="1893269" y="360855"/>
                </a:lnTo>
                <a:lnTo>
                  <a:pt x="1862848" y="328281"/>
                </a:lnTo>
                <a:lnTo>
                  <a:pt x="1831095" y="296976"/>
                </a:lnTo>
                <a:lnTo>
                  <a:pt x="1798055" y="266984"/>
                </a:lnTo>
                <a:lnTo>
                  <a:pt x="1763772" y="238349"/>
                </a:lnTo>
                <a:lnTo>
                  <a:pt x="1728289" y="211113"/>
                </a:lnTo>
                <a:lnTo>
                  <a:pt x="1691651" y="185319"/>
                </a:lnTo>
                <a:lnTo>
                  <a:pt x="1653902" y="161012"/>
                </a:lnTo>
                <a:lnTo>
                  <a:pt x="1615085" y="138235"/>
                </a:lnTo>
                <a:lnTo>
                  <a:pt x="1575244" y="117030"/>
                </a:lnTo>
                <a:lnTo>
                  <a:pt x="1534424" y="97442"/>
                </a:lnTo>
                <a:lnTo>
                  <a:pt x="1492669" y="79513"/>
                </a:lnTo>
                <a:lnTo>
                  <a:pt x="1450023" y="63288"/>
                </a:lnTo>
                <a:lnTo>
                  <a:pt x="1406529" y="48809"/>
                </a:lnTo>
                <a:lnTo>
                  <a:pt x="1362231" y="36120"/>
                </a:lnTo>
                <a:lnTo>
                  <a:pt x="1317174" y="25264"/>
                </a:lnTo>
                <a:lnTo>
                  <a:pt x="1271402" y="16284"/>
                </a:lnTo>
                <a:lnTo>
                  <a:pt x="1224959" y="9225"/>
                </a:lnTo>
                <a:lnTo>
                  <a:pt x="1177888" y="4128"/>
                </a:lnTo>
                <a:lnTo>
                  <a:pt x="1130233" y="1039"/>
                </a:lnTo>
                <a:lnTo>
                  <a:pt x="1082039" y="0"/>
                </a:lnTo>
                <a:close/>
              </a:path>
            </a:pathLst>
          </a:custGeom>
          <a:solidFill>
            <a:srgbClr val="7451AC"/>
          </a:solidFill>
        </p:spPr>
        <p:txBody>
          <a:bodyPr wrap="square" lIns="0" tIns="0" rIns="0" bIns="0" rtlCol="0"/>
          <a:lstStyle/>
          <a:p>
            <a:endParaRPr/>
          </a:p>
        </p:txBody>
      </p:sp>
      <p:sp>
        <p:nvSpPr>
          <p:cNvPr id="13" name="object 13"/>
          <p:cNvSpPr txBox="1"/>
          <p:nvPr/>
        </p:nvSpPr>
        <p:spPr>
          <a:xfrm>
            <a:off x="6992493" y="2443098"/>
            <a:ext cx="1347470" cy="452120"/>
          </a:xfrm>
          <a:prstGeom prst="rect">
            <a:avLst/>
          </a:prstGeom>
        </p:spPr>
        <p:txBody>
          <a:bodyPr vert="horz" wrap="square" lIns="0" tIns="12065" rIns="0" bIns="0" rtlCol="0">
            <a:spAutoFit/>
          </a:bodyPr>
          <a:lstStyle/>
          <a:p>
            <a:pPr marL="12700">
              <a:lnSpc>
                <a:spcPct val="100000"/>
              </a:lnSpc>
              <a:spcBef>
                <a:spcPts val="95"/>
              </a:spcBef>
            </a:pPr>
            <a:r>
              <a:rPr sz="2800" b="1" spc="-5" dirty="0">
                <a:solidFill>
                  <a:srgbClr val="FFFFFF"/>
                </a:solidFill>
                <a:latin typeface="Arial"/>
                <a:cs typeface="Arial"/>
              </a:rPr>
              <a:t>Quitline</a:t>
            </a:r>
            <a:endParaRPr sz="2800" dirty="0">
              <a:latin typeface="Arial"/>
              <a:cs typeface="Arial"/>
            </a:endParaRPr>
          </a:p>
        </p:txBody>
      </p:sp>
      <p:sp>
        <p:nvSpPr>
          <p:cNvPr id="14" name="object 14"/>
          <p:cNvSpPr/>
          <p:nvPr/>
        </p:nvSpPr>
        <p:spPr>
          <a:xfrm>
            <a:off x="5417820" y="4682363"/>
            <a:ext cx="1126490" cy="661670"/>
          </a:xfrm>
          <a:custGeom>
            <a:avLst/>
            <a:gdLst/>
            <a:ahLst/>
            <a:cxnLst/>
            <a:rect l="l" t="t" r="r" b="b"/>
            <a:pathLst>
              <a:path w="1126490" h="661670">
                <a:moveTo>
                  <a:pt x="93217" y="0"/>
                </a:moveTo>
                <a:lnTo>
                  <a:pt x="0" y="240537"/>
                </a:lnTo>
                <a:lnTo>
                  <a:pt x="879093" y="581279"/>
                </a:lnTo>
                <a:lnTo>
                  <a:pt x="847978" y="661543"/>
                </a:lnTo>
                <a:lnTo>
                  <a:pt x="1126235" y="538734"/>
                </a:lnTo>
                <a:lnTo>
                  <a:pt x="1003426" y="260476"/>
                </a:lnTo>
                <a:lnTo>
                  <a:pt x="972312" y="340741"/>
                </a:lnTo>
                <a:lnTo>
                  <a:pt x="93217" y="0"/>
                </a:lnTo>
                <a:close/>
              </a:path>
            </a:pathLst>
          </a:custGeom>
          <a:solidFill>
            <a:srgbClr val="000000"/>
          </a:solidFill>
        </p:spPr>
        <p:txBody>
          <a:bodyPr wrap="square" lIns="0" tIns="0" rIns="0" bIns="0" rtlCol="0"/>
          <a:lstStyle/>
          <a:p>
            <a:endParaRPr/>
          </a:p>
        </p:txBody>
      </p:sp>
      <p:grpSp>
        <p:nvGrpSpPr>
          <p:cNvPr id="15" name="object 15"/>
          <p:cNvGrpSpPr/>
          <p:nvPr/>
        </p:nvGrpSpPr>
        <p:grpSpPr>
          <a:xfrm>
            <a:off x="6818693" y="4633823"/>
            <a:ext cx="1607820" cy="1607820"/>
            <a:chOff x="6818630" y="4796282"/>
            <a:chExt cx="1607820" cy="1607820"/>
          </a:xfrm>
        </p:grpSpPr>
        <p:sp>
          <p:nvSpPr>
            <p:cNvPr id="16" name="object 16"/>
            <p:cNvSpPr/>
            <p:nvPr/>
          </p:nvSpPr>
          <p:spPr>
            <a:xfrm>
              <a:off x="6831330" y="4808982"/>
              <a:ext cx="1582420" cy="1582420"/>
            </a:xfrm>
            <a:custGeom>
              <a:avLst/>
              <a:gdLst/>
              <a:ahLst/>
              <a:cxnLst/>
              <a:rect l="l" t="t" r="r" b="b"/>
              <a:pathLst>
                <a:path w="1582420" h="1582420">
                  <a:moveTo>
                    <a:pt x="790955" y="0"/>
                  </a:moveTo>
                  <a:lnTo>
                    <a:pt x="742768" y="1443"/>
                  </a:lnTo>
                  <a:lnTo>
                    <a:pt x="695344" y="5718"/>
                  </a:lnTo>
                  <a:lnTo>
                    <a:pt x="648768" y="12741"/>
                  </a:lnTo>
                  <a:lnTo>
                    <a:pt x="603121" y="22431"/>
                  </a:lnTo>
                  <a:lnTo>
                    <a:pt x="558486" y="34704"/>
                  </a:lnTo>
                  <a:lnTo>
                    <a:pt x="514946" y="49478"/>
                  </a:lnTo>
                  <a:lnTo>
                    <a:pt x="472584" y="66670"/>
                  </a:lnTo>
                  <a:lnTo>
                    <a:pt x="431483" y="86198"/>
                  </a:lnTo>
                  <a:lnTo>
                    <a:pt x="391724" y="107978"/>
                  </a:lnTo>
                  <a:lnTo>
                    <a:pt x="353391" y="131928"/>
                  </a:lnTo>
                  <a:lnTo>
                    <a:pt x="316567" y="157965"/>
                  </a:lnTo>
                  <a:lnTo>
                    <a:pt x="281333" y="186007"/>
                  </a:lnTo>
                  <a:lnTo>
                    <a:pt x="247774" y="215971"/>
                  </a:lnTo>
                  <a:lnTo>
                    <a:pt x="215971" y="247774"/>
                  </a:lnTo>
                  <a:lnTo>
                    <a:pt x="186007" y="281333"/>
                  </a:lnTo>
                  <a:lnTo>
                    <a:pt x="157965" y="316567"/>
                  </a:lnTo>
                  <a:lnTo>
                    <a:pt x="131928" y="353391"/>
                  </a:lnTo>
                  <a:lnTo>
                    <a:pt x="107978" y="391724"/>
                  </a:lnTo>
                  <a:lnTo>
                    <a:pt x="86198" y="431483"/>
                  </a:lnTo>
                  <a:lnTo>
                    <a:pt x="66670" y="472584"/>
                  </a:lnTo>
                  <a:lnTo>
                    <a:pt x="49478" y="514946"/>
                  </a:lnTo>
                  <a:lnTo>
                    <a:pt x="34704" y="558486"/>
                  </a:lnTo>
                  <a:lnTo>
                    <a:pt x="22431" y="603121"/>
                  </a:lnTo>
                  <a:lnTo>
                    <a:pt x="12741" y="648768"/>
                  </a:lnTo>
                  <a:lnTo>
                    <a:pt x="5718" y="695344"/>
                  </a:lnTo>
                  <a:lnTo>
                    <a:pt x="1443" y="742768"/>
                  </a:lnTo>
                  <a:lnTo>
                    <a:pt x="0" y="790956"/>
                  </a:lnTo>
                  <a:lnTo>
                    <a:pt x="1443" y="839138"/>
                  </a:lnTo>
                  <a:lnTo>
                    <a:pt x="5718" y="886557"/>
                  </a:lnTo>
                  <a:lnTo>
                    <a:pt x="12741" y="933130"/>
                  </a:lnTo>
                  <a:lnTo>
                    <a:pt x="22431" y="978774"/>
                  </a:lnTo>
                  <a:lnTo>
                    <a:pt x="34704" y="1023406"/>
                  </a:lnTo>
                  <a:lnTo>
                    <a:pt x="49478" y="1066944"/>
                  </a:lnTo>
                  <a:lnTo>
                    <a:pt x="66670" y="1109305"/>
                  </a:lnTo>
                  <a:lnTo>
                    <a:pt x="86198" y="1150406"/>
                  </a:lnTo>
                  <a:lnTo>
                    <a:pt x="107978" y="1190164"/>
                  </a:lnTo>
                  <a:lnTo>
                    <a:pt x="131928" y="1228498"/>
                  </a:lnTo>
                  <a:lnTo>
                    <a:pt x="157965" y="1265323"/>
                  </a:lnTo>
                  <a:lnTo>
                    <a:pt x="186007" y="1300557"/>
                  </a:lnTo>
                  <a:lnTo>
                    <a:pt x="215971" y="1334118"/>
                  </a:lnTo>
                  <a:lnTo>
                    <a:pt x="247774" y="1365922"/>
                  </a:lnTo>
                  <a:lnTo>
                    <a:pt x="281333" y="1395887"/>
                  </a:lnTo>
                  <a:lnTo>
                    <a:pt x="316567" y="1423931"/>
                  </a:lnTo>
                  <a:lnTo>
                    <a:pt x="353391" y="1449970"/>
                  </a:lnTo>
                  <a:lnTo>
                    <a:pt x="391724" y="1473922"/>
                  </a:lnTo>
                  <a:lnTo>
                    <a:pt x="431483" y="1495704"/>
                  </a:lnTo>
                  <a:lnTo>
                    <a:pt x="472584" y="1515233"/>
                  </a:lnTo>
                  <a:lnTo>
                    <a:pt x="514946" y="1532427"/>
                  </a:lnTo>
                  <a:lnTo>
                    <a:pt x="558486" y="1547202"/>
                  </a:lnTo>
                  <a:lnTo>
                    <a:pt x="603121" y="1559477"/>
                  </a:lnTo>
                  <a:lnTo>
                    <a:pt x="648768" y="1569168"/>
                  </a:lnTo>
                  <a:lnTo>
                    <a:pt x="695344" y="1576193"/>
                  </a:lnTo>
                  <a:lnTo>
                    <a:pt x="742768" y="1580468"/>
                  </a:lnTo>
                  <a:lnTo>
                    <a:pt x="790955" y="1581912"/>
                  </a:lnTo>
                  <a:lnTo>
                    <a:pt x="839143" y="1580468"/>
                  </a:lnTo>
                  <a:lnTo>
                    <a:pt x="886567" y="1576193"/>
                  </a:lnTo>
                  <a:lnTo>
                    <a:pt x="933143" y="1569168"/>
                  </a:lnTo>
                  <a:lnTo>
                    <a:pt x="978790" y="1559477"/>
                  </a:lnTo>
                  <a:lnTo>
                    <a:pt x="1023425" y="1547202"/>
                  </a:lnTo>
                  <a:lnTo>
                    <a:pt x="1066965" y="1532427"/>
                  </a:lnTo>
                  <a:lnTo>
                    <a:pt x="1109327" y="1515233"/>
                  </a:lnTo>
                  <a:lnTo>
                    <a:pt x="1150428" y="1495704"/>
                  </a:lnTo>
                  <a:lnTo>
                    <a:pt x="1190187" y="1473922"/>
                  </a:lnTo>
                  <a:lnTo>
                    <a:pt x="1228520" y="1449970"/>
                  </a:lnTo>
                  <a:lnTo>
                    <a:pt x="1265344" y="1423931"/>
                  </a:lnTo>
                  <a:lnTo>
                    <a:pt x="1300578" y="1395887"/>
                  </a:lnTo>
                  <a:lnTo>
                    <a:pt x="1334137" y="1365922"/>
                  </a:lnTo>
                  <a:lnTo>
                    <a:pt x="1365940" y="1334118"/>
                  </a:lnTo>
                  <a:lnTo>
                    <a:pt x="1395904" y="1300557"/>
                  </a:lnTo>
                  <a:lnTo>
                    <a:pt x="1423946" y="1265323"/>
                  </a:lnTo>
                  <a:lnTo>
                    <a:pt x="1449983" y="1228498"/>
                  </a:lnTo>
                  <a:lnTo>
                    <a:pt x="1473933" y="1190164"/>
                  </a:lnTo>
                  <a:lnTo>
                    <a:pt x="1495713" y="1150406"/>
                  </a:lnTo>
                  <a:lnTo>
                    <a:pt x="1515241" y="1109305"/>
                  </a:lnTo>
                  <a:lnTo>
                    <a:pt x="1532433" y="1066944"/>
                  </a:lnTo>
                  <a:lnTo>
                    <a:pt x="1547207" y="1023406"/>
                  </a:lnTo>
                  <a:lnTo>
                    <a:pt x="1559480" y="978774"/>
                  </a:lnTo>
                  <a:lnTo>
                    <a:pt x="1569170" y="933130"/>
                  </a:lnTo>
                  <a:lnTo>
                    <a:pt x="1576193" y="886557"/>
                  </a:lnTo>
                  <a:lnTo>
                    <a:pt x="1580468" y="839138"/>
                  </a:lnTo>
                  <a:lnTo>
                    <a:pt x="1581912" y="790956"/>
                  </a:lnTo>
                  <a:lnTo>
                    <a:pt x="1580468" y="742768"/>
                  </a:lnTo>
                  <a:lnTo>
                    <a:pt x="1576193" y="695344"/>
                  </a:lnTo>
                  <a:lnTo>
                    <a:pt x="1569170" y="648768"/>
                  </a:lnTo>
                  <a:lnTo>
                    <a:pt x="1559480" y="603121"/>
                  </a:lnTo>
                  <a:lnTo>
                    <a:pt x="1547207" y="558486"/>
                  </a:lnTo>
                  <a:lnTo>
                    <a:pt x="1532433" y="514946"/>
                  </a:lnTo>
                  <a:lnTo>
                    <a:pt x="1515241" y="472584"/>
                  </a:lnTo>
                  <a:lnTo>
                    <a:pt x="1495713" y="431483"/>
                  </a:lnTo>
                  <a:lnTo>
                    <a:pt x="1473933" y="391724"/>
                  </a:lnTo>
                  <a:lnTo>
                    <a:pt x="1449983" y="353391"/>
                  </a:lnTo>
                  <a:lnTo>
                    <a:pt x="1423946" y="316567"/>
                  </a:lnTo>
                  <a:lnTo>
                    <a:pt x="1395904" y="281333"/>
                  </a:lnTo>
                  <a:lnTo>
                    <a:pt x="1365940" y="247774"/>
                  </a:lnTo>
                  <a:lnTo>
                    <a:pt x="1334137" y="215971"/>
                  </a:lnTo>
                  <a:lnTo>
                    <a:pt x="1300578" y="186007"/>
                  </a:lnTo>
                  <a:lnTo>
                    <a:pt x="1265344" y="157965"/>
                  </a:lnTo>
                  <a:lnTo>
                    <a:pt x="1228520" y="131928"/>
                  </a:lnTo>
                  <a:lnTo>
                    <a:pt x="1190187" y="107978"/>
                  </a:lnTo>
                  <a:lnTo>
                    <a:pt x="1150428" y="86198"/>
                  </a:lnTo>
                  <a:lnTo>
                    <a:pt x="1109327" y="66670"/>
                  </a:lnTo>
                  <a:lnTo>
                    <a:pt x="1066965" y="49478"/>
                  </a:lnTo>
                  <a:lnTo>
                    <a:pt x="1023425" y="34704"/>
                  </a:lnTo>
                  <a:lnTo>
                    <a:pt x="978790" y="22431"/>
                  </a:lnTo>
                  <a:lnTo>
                    <a:pt x="933143" y="12741"/>
                  </a:lnTo>
                  <a:lnTo>
                    <a:pt x="886567" y="5718"/>
                  </a:lnTo>
                  <a:lnTo>
                    <a:pt x="839143" y="1443"/>
                  </a:lnTo>
                  <a:lnTo>
                    <a:pt x="790955" y="0"/>
                  </a:lnTo>
                  <a:close/>
                </a:path>
              </a:pathLst>
            </a:custGeom>
            <a:solidFill>
              <a:srgbClr val="000000"/>
            </a:solidFill>
          </p:spPr>
          <p:txBody>
            <a:bodyPr wrap="square" lIns="0" tIns="0" rIns="0" bIns="0" rtlCol="0"/>
            <a:lstStyle/>
            <a:p>
              <a:endParaRPr/>
            </a:p>
          </p:txBody>
        </p:sp>
        <p:sp>
          <p:nvSpPr>
            <p:cNvPr id="17" name="object 17"/>
            <p:cNvSpPr/>
            <p:nvPr/>
          </p:nvSpPr>
          <p:spPr>
            <a:xfrm>
              <a:off x="6831330" y="4808982"/>
              <a:ext cx="1582420" cy="1582420"/>
            </a:xfrm>
            <a:custGeom>
              <a:avLst/>
              <a:gdLst/>
              <a:ahLst/>
              <a:cxnLst/>
              <a:rect l="l" t="t" r="r" b="b"/>
              <a:pathLst>
                <a:path w="1582420" h="1582420">
                  <a:moveTo>
                    <a:pt x="0" y="790956"/>
                  </a:moveTo>
                  <a:lnTo>
                    <a:pt x="1443" y="742768"/>
                  </a:lnTo>
                  <a:lnTo>
                    <a:pt x="5718" y="695344"/>
                  </a:lnTo>
                  <a:lnTo>
                    <a:pt x="12741" y="648768"/>
                  </a:lnTo>
                  <a:lnTo>
                    <a:pt x="22431" y="603121"/>
                  </a:lnTo>
                  <a:lnTo>
                    <a:pt x="34704" y="558486"/>
                  </a:lnTo>
                  <a:lnTo>
                    <a:pt x="49478" y="514946"/>
                  </a:lnTo>
                  <a:lnTo>
                    <a:pt x="66670" y="472584"/>
                  </a:lnTo>
                  <a:lnTo>
                    <a:pt x="86198" y="431483"/>
                  </a:lnTo>
                  <a:lnTo>
                    <a:pt x="107978" y="391724"/>
                  </a:lnTo>
                  <a:lnTo>
                    <a:pt x="131928" y="353391"/>
                  </a:lnTo>
                  <a:lnTo>
                    <a:pt x="157965" y="316567"/>
                  </a:lnTo>
                  <a:lnTo>
                    <a:pt x="186007" y="281333"/>
                  </a:lnTo>
                  <a:lnTo>
                    <a:pt x="215971" y="247774"/>
                  </a:lnTo>
                  <a:lnTo>
                    <a:pt x="247774" y="215971"/>
                  </a:lnTo>
                  <a:lnTo>
                    <a:pt x="281333" y="186007"/>
                  </a:lnTo>
                  <a:lnTo>
                    <a:pt x="316567" y="157965"/>
                  </a:lnTo>
                  <a:lnTo>
                    <a:pt x="353391" y="131928"/>
                  </a:lnTo>
                  <a:lnTo>
                    <a:pt x="391724" y="107978"/>
                  </a:lnTo>
                  <a:lnTo>
                    <a:pt x="431483" y="86198"/>
                  </a:lnTo>
                  <a:lnTo>
                    <a:pt x="472584" y="66670"/>
                  </a:lnTo>
                  <a:lnTo>
                    <a:pt x="514946" y="49478"/>
                  </a:lnTo>
                  <a:lnTo>
                    <a:pt x="558486" y="34704"/>
                  </a:lnTo>
                  <a:lnTo>
                    <a:pt x="603121" y="22431"/>
                  </a:lnTo>
                  <a:lnTo>
                    <a:pt x="648768" y="12741"/>
                  </a:lnTo>
                  <a:lnTo>
                    <a:pt x="695344" y="5718"/>
                  </a:lnTo>
                  <a:lnTo>
                    <a:pt x="742768" y="1443"/>
                  </a:lnTo>
                  <a:lnTo>
                    <a:pt x="790955" y="0"/>
                  </a:lnTo>
                  <a:lnTo>
                    <a:pt x="839143" y="1443"/>
                  </a:lnTo>
                  <a:lnTo>
                    <a:pt x="886567" y="5718"/>
                  </a:lnTo>
                  <a:lnTo>
                    <a:pt x="933143" y="12741"/>
                  </a:lnTo>
                  <a:lnTo>
                    <a:pt x="978790" y="22431"/>
                  </a:lnTo>
                  <a:lnTo>
                    <a:pt x="1023425" y="34704"/>
                  </a:lnTo>
                  <a:lnTo>
                    <a:pt x="1066965" y="49478"/>
                  </a:lnTo>
                  <a:lnTo>
                    <a:pt x="1109327" y="66670"/>
                  </a:lnTo>
                  <a:lnTo>
                    <a:pt x="1150428" y="86198"/>
                  </a:lnTo>
                  <a:lnTo>
                    <a:pt x="1190187" y="107978"/>
                  </a:lnTo>
                  <a:lnTo>
                    <a:pt x="1228520" y="131928"/>
                  </a:lnTo>
                  <a:lnTo>
                    <a:pt x="1265344" y="157965"/>
                  </a:lnTo>
                  <a:lnTo>
                    <a:pt x="1300578" y="186007"/>
                  </a:lnTo>
                  <a:lnTo>
                    <a:pt x="1334137" y="215971"/>
                  </a:lnTo>
                  <a:lnTo>
                    <a:pt x="1365940" y="247774"/>
                  </a:lnTo>
                  <a:lnTo>
                    <a:pt x="1395904" y="281333"/>
                  </a:lnTo>
                  <a:lnTo>
                    <a:pt x="1423946" y="316567"/>
                  </a:lnTo>
                  <a:lnTo>
                    <a:pt x="1449983" y="353391"/>
                  </a:lnTo>
                  <a:lnTo>
                    <a:pt x="1473933" y="391724"/>
                  </a:lnTo>
                  <a:lnTo>
                    <a:pt x="1495713" y="431483"/>
                  </a:lnTo>
                  <a:lnTo>
                    <a:pt x="1515241" y="472584"/>
                  </a:lnTo>
                  <a:lnTo>
                    <a:pt x="1532433" y="514946"/>
                  </a:lnTo>
                  <a:lnTo>
                    <a:pt x="1547207" y="558486"/>
                  </a:lnTo>
                  <a:lnTo>
                    <a:pt x="1559480" y="603121"/>
                  </a:lnTo>
                  <a:lnTo>
                    <a:pt x="1569170" y="648768"/>
                  </a:lnTo>
                  <a:lnTo>
                    <a:pt x="1576193" y="695344"/>
                  </a:lnTo>
                  <a:lnTo>
                    <a:pt x="1580468" y="742768"/>
                  </a:lnTo>
                  <a:lnTo>
                    <a:pt x="1581912" y="790956"/>
                  </a:lnTo>
                  <a:lnTo>
                    <a:pt x="1580468" y="839138"/>
                  </a:lnTo>
                  <a:lnTo>
                    <a:pt x="1576193" y="886557"/>
                  </a:lnTo>
                  <a:lnTo>
                    <a:pt x="1569170" y="933130"/>
                  </a:lnTo>
                  <a:lnTo>
                    <a:pt x="1559480" y="978774"/>
                  </a:lnTo>
                  <a:lnTo>
                    <a:pt x="1547207" y="1023406"/>
                  </a:lnTo>
                  <a:lnTo>
                    <a:pt x="1532433" y="1066944"/>
                  </a:lnTo>
                  <a:lnTo>
                    <a:pt x="1515241" y="1109305"/>
                  </a:lnTo>
                  <a:lnTo>
                    <a:pt x="1495713" y="1150406"/>
                  </a:lnTo>
                  <a:lnTo>
                    <a:pt x="1473933" y="1190164"/>
                  </a:lnTo>
                  <a:lnTo>
                    <a:pt x="1449983" y="1228498"/>
                  </a:lnTo>
                  <a:lnTo>
                    <a:pt x="1423946" y="1265323"/>
                  </a:lnTo>
                  <a:lnTo>
                    <a:pt x="1395904" y="1300557"/>
                  </a:lnTo>
                  <a:lnTo>
                    <a:pt x="1365940" y="1334118"/>
                  </a:lnTo>
                  <a:lnTo>
                    <a:pt x="1334137" y="1365922"/>
                  </a:lnTo>
                  <a:lnTo>
                    <a:pt x="1300578" y="1395887"/>
                  </a:lnTo>
                  <a:lnTo>
                    <a:pt x="1265344" y="1423931"/>
                  </a:lnTo>
                  <a:lnTo>
                    <a:pt x="1228520" y="1449970"/>
                  </a:lnTo>
                  <a:lnTo>
                    <a:pt x="1190187" y="1473922"/>
                  </a:lnTo>
                  <a:lnTo>
                    <a:pt x="1150428" y="1495704"/>
                  </a:lnTo>
                  <a:lnTo>
                    <a:pt x="1109327" y="1515233"/>
                  </a:lnTo>
                  <a:lnTo>
                    <a:pt x="1066965" y="1532427"/>
                  </a:lnTo>
                  <a:lnTo>
                    <a:pt x="1023425" y="1547202"/>
                  </a:lnTo>
                  <a:lnTo>
                    <a:pt x="978790" y="1559477"/>
                  </a:lnTo>
                  <a:lnTo>
                    <a:pt x="933143" y="1569168"/>
                  </a:lnTo>
                  <a:lnTo>
                    <a:pt x="886567" y="1576193"/>
                  </a:lnTo>
                  <a:lnTo>
                    <a:pt x="839143" y="1580468"/>
                  </a:lnTo>
                  <a:lnTo>
                    <a:pt x="790955" y="1581912"/>
                  </a:lnTo>
                  <a:lnTo>
                    <a:pt x="742768" y="1580468"/>
                  </a:lnTo>
                  <a:lnTo>
                    <a:pt x="695344" y="1576193"/>
                  </a:lnTo>
                  <a:lnTo>
                    <a:pt x="648768" y="1569168"/>
                  </a:lnTo>
                  <a:lnTo>
                    <a:pt x="603121" y="1559477"/>
                  </a:lnTo>
                  <a:lnTo>
                    <a:pt x="558486" y="1547202"/>
                  </a:lnTo>
                  <a:lnTo>
                    <a:pt x="514946" y="1532427"/>
                  </a:lnTo>
                  <a:lnTo>
                    <a:pt x="472584" y="1515233"/>
                  </a:lnTo>
                  <a:lnTo>
                    <a:pt x="431483" y="1495704"/>
                  </a:lnTo>
                  <a:lnTo>
                    <a:pt x="391724" y="1473922"/>
                  </a:lnTo>
                  <a:lnTo>
                    <a:pt x="353391" y="1449970"/>
                  </a:lnTo>
                  <a:lnTo>
                    <a:pt x="316567" y="1423931"/>
                  </a:lnTo>
                  <a:lnTo>
                    <a:pt x="281333" y="1395887"/>
                  </a:lnTo>
                  <a:lnTo>
                    <a:pt x="247774" y="1365922"/>
                  </a:lnTo>
                  <a:lnTo>
                    <a:pt x="215971" y="1334118"/>
                  </a:lnTo>
                  <a:lnTo>
                    <a:pt x="186007" y="1300557"/>
                  </a:lnTo>
                  <a:lnTo>
                    <a:pt x="157965" y="1265323"/>
                  </a:lnTo>
                  <a:lnTo>
                    <a:pt x="131928" y="1228498"/>
                  </a:lnTo>
                  <a:lnTo>
                    <a:pt x="107978" y="1190164"/>
                  </a:lnTo>
                  <a:lnTo>
                    <a:pt x="86198" y="1150406"/>
                  </a:lnTo>
                  <a:lnTo>
                    <a:pt x="66670" y="1109305"/>
                  </a:lnTo>
                  <a:lnTo>
                    <a:pt x="49478" y="1066944"/>
                  </a:lnTo>
                  <a:lnTo>
                    <a:pt x="34704" y="1023406"/>
                  </a:lnTo>
                  <a:lnTo>
                    <a:pt x="22431" y="978774"/>
                  </a:lnTo>
                  <a:lnTo>
                    <a:pt x="12741" y="933130"/>
                  </a:lnTo>
                  <a:lnTo>
                    <a:pt x="5718" y="886557"/>
                  </a:lnTo>
                  <a:lnTo>
                    <a:pt x="1443" y="839138"/>
                  </a:lnTo>
                  <a:lnTo>
                    <a:pt x="0" y="790956"/>
                  </a:lnTo>
                  <a:close/>
                </a:path>
              </a:pathLst>
            </a:custGeom>
            <a:ln w="25400">
              <a:solidFill>
                <a:srgbClr val="FFFFFF"/>
              </a:solidFill>
            </a:ln>
          </p:spPr>
          <p:txBody>
            <a:bodyPr wrap="square" lIns="0" tIns="0" rIns="0" bIns="0" rtlCol="0"/>
            <a:lstStyle/>
            <a:p>
              <a:endParaRPr/>
            </a:p>
          </p:txBody>
        </p:sp>
      </p:grpSp>
      <p:sp>
        <p:nvSpPr>
          <p:cNvPr id="18" name="object 18"/>
          <p:cNvSpPr txBox="1"/>
          <p:nvPr/>
        </p:nvSpPr>
        <p:spPr>
          <a:xfrm>
            <a:off x="7255255" y="5319658"/>
            <a:ext cx="734695" cy="285115"/>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FFFFFF"/>
                </a:solidFill>
                <a:latin typeface="Arial"/>
                <a:cs typeface="Arial"/>
              </a:rPr>
              <a:t>O</a:t>
            </a:r>
            <a:r>
              <a:rPr sz="1700" b="1" dirty="0">
                <a:solidFill>
                  <a:srgbClr val="FFFFFF"/>
                </a:solidFill>
                <a:latin typeface="Arial"/>
                <a:cs typeface="Arial"/>
              </a:rPr>
              <a:t>ther?</a:t>
            </a:r>
            <a:endParaRPr sz="1700" dirty="0">
              <a:latin typeface="Arial"/>
              <a:cs typeface="Arial"/>
            </a:endParaRPr>
          </a:p>
        </p:txBody>
      </p:sp>
      <p:sp>
        <p:nvSpPr>
          <p:cNvPr id="3" name="object 3"/>
          <p:cNvSpPr txBox="1"/>
          <p:nvPr/>
        </p:nvSpPr>
        <p:spPr>
          <a:xfrm>
            <a:off x="749490" y="5518540"/>
            <a:ext cx="3664585" cy="452120"/>
          </a:xfrm>
          <a:prstGeom prst="rect">
            <a:avLst/>
          </a:prstGeom>
        </p:spPr>
        <p:txBody>
          <a:bodyPr vert="horz" wrap="square" lIns="0" tIns="12065" rIns="0" bIns="0" rtlCol="0">
            <a:spAutoFit/>
          </a:bodyPr>
          <a:lstStyle/>
          <a:p>
            <a:pPr marL="12700">
              <a:lnSpc>
                <a:spcPct val="100000"/>
              </a:lnSpc>
              <a:spcBef>
                <a:spcPts val="95"/>
              </a:spcBef>
            </a:pPr>
            <a:r>
              <a:rPr sz="2800" b="1" spc="-5" dirty="0">
                <a:latin typeface="Arial"/>
                <a:cs typeface="Arial"/>
              </a:rPr>
              <a:t>Just</a:t>
            </a:r>
            <a:r>
              <a:rPr sz="2800" b="1" spc="5" dirty="0">
                <a:latin typeface="Arial"/>
                <a:cs typeface="Arial"/>
              </a:rPr>
              <a:t> </a:t>
            </a:r>
            <a:r>
              <a:rPr sz="2800" b="1" spc="-5" dirty="0">
                <a:latin typeface="Arial"/>
                <a:cs typeface="Arial"/>
              </a:rPr>
              <a:t>focus</a:t>
            </a:r>
            <a:r>
              <a:rPr sz="2800" b="1" spc="5" dirty="0">
                <a:latin typeface="Arial"/>
                <a:cs typeface="Arial"/>
              </a:rPr>
              <a:t> </a:t>
            </a:r>
            <a:r>
              <a:rPr sz="2800" b="1" spc="-5" dirty="0">
                <a:latin typeface="Arial"/>
                <a:cs typeface="Arial"/>
              </a:rPr>
              <a:t>on</a:t>
            </a:r>
            <a:r>
              <a:rPr sz="2800" b="1" spc="-10" dirty="0">
                <a:latin typeface="Arial"/>
                <a:cs typeface="Arial"/>
              </a:rPr>
              <a:t> </a:t>
            </a:r>
            <a:r>
              <a:rPr sz="2800" b="1" spc="-5" dirty="0">
                <a:latin typeface="Arial"/>
                <a:cs typeface="Arial"/>
              </a:rPr>
              <a:t>referral</a:t>
            </a:r>
            <a:endParaRPr sz="2800" dirty="0">
              <a:latin typeface="Arial"/>
              <a:cs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771C4A2-1658-4CF6-BE56-95D1BFA77194}"/>
              </a:ext>
            </a:extLst>
          </p:cNvPr>
          <p:cNvPicPr>
            <a:picLocks noChangeAspect="1"/>
          </p:cNvPicPr>
          <p:nvPr/>
        </p:nvPicPr>
        <p:blipFill rotWithShape="1">
          <a:blip r:embed="rId2"/>
          <a:srcRect r="13728"/>
          <a:stretch/>
        </p:blipFill>
        <p:spPr>
          <a:xfrm>
            <a:off x="152790" y="1905001"/>
            <a:ext cx="3726001" cy="3276600"/>
          </a:xfrm>
          <a:prstGeom prst="rect">
            <a:avLst/>
          </a:prstGeom>
          <a:effectLst>
            <a:softEdge rad="0"/>
          </a:effectLst>
        </p:spPr>
      </p:pic>
      <p:sp>
        <p:nvSpPr>
          <p:cNvPr id="3" name="object 3"/>
          <p:cNvSpPr txBox="1">
            <a:spLocks noGrp="1"/>
          </p:cNvSpPr>
          <p:nvPr>
            <p:ph type="title"/>
          </p:nvPr>
        </p:nvSpPr>
        <p:spPr>
          <a:xfrm>
            <a:off x="527100" y="734060"/>
            <a:ext cx="2399030" cy="452120"/>
          </a:xfrm>
          <a:prstGeom prst="rect">
            <a:avLst/>
          </a:prstGeom>
        </p:spPr>
        <p:txBody>
          <a:bodyPr vert="horz" wrap="square" lIns="0" tIns="12065" rIns="0" bIns="0" rtlCol="0">
            <a:spAutoFit/>
          </a:bodyPr>
          <a:lstStyle/>
          <a:p>
            <a:pPr marL="12700">
              <a:lnSpc>
                <a:spcPct val="100000"/>
              </a:lnSpc>
              <a:spcBef>
                <a:spcPts val="95"/>
              </a:spcBef>
            </a:pPr>
            <a:r>
              <a:rPr spc="-5" dirty="0"/>
              <a:t>Help</a:t>
            </a:r>
            <a:r>
              <a:rPr spc="-10" dirty="0"/>
              <a:t> </a:t>
            </a:r>
            <a:r>
              <a:rPr b="0" spc="-5" dirty="0">
                <a:latin typeface="Arial MT"/>
                <a:cs typeface="Arial MT"/>
              </a:rPr>
              <a:t>–</a:t>
            </a:r>
            <a:r>
              <a:rPr b="0" spc="-20" dirty="0">
                <a:latin typeface="Arial MT"/>
                <a:cs typeface="Arial MT"/>
              </a:rPr>
              <a:t> </a:t>
            </a:r>
            <a:r>
              <a:rPr b="0" spc="-5" dirty="0">
                <a:latin typeface="Arial MT"/>
                <a:cs typeface="Arial MT"/>
              </a:rPr>
              <a:t>Quitline</a:t>
            </a:r>
          </a:p>
        </p:txBody>
      </p:sp>
      <p:sp>
        <p:nvSpPr>
          <p:cNvPr id="4" name="object 4"/>
          <p:cNvSpPr txBox="1"/>
          <p:nvPr/>
        </p:nvSpPr>
        <p:spPr>
          <a:xfrm>
            <a:off x="4038600" y="533400"/>
            <a:ext cx="4724400" cy="5780429"/>
          </a:xfrm>
          <a:prstGeom prst="rect">
            <a:avLst/>
          </a:prstGeom>
        </p:spPr>
        <p:txBody>
          <a:bodyPr vert="horz" wrap="square" lIns="0" tIns="12065" rIns="0" bIns="0" rtlCol="0">
            <a:spAutoFit/>
          </a:bodyPr>
          <a:lstStyle/>
          <a:p>
            <a:pPr marL="355600" indent="-342900">
              <a:lnSpc>
                <a:spcPct val="100000"/>
              </a:lnSpc>
              <a:spcBef>
                <a:spcPts val="95"/>
              </a:spcBef>
              <a:buClr>
                <a:srgbClr val="002563"/>
              </a:buClr>
              <a:buChar char="•"/>
              <a:tabLst>
                <a:tab pos="354965" algn="l"/>
                <a:tab pos="355600" algn="l"/>
                <a:tab pos="3136265" algn="l"/>
              </a:tabLst>
            </a:pPr>
            <a:r>
              <a:rPr sz="2200" spc="-5" dirty="0">
                <a:solidFill>
                  <a:srgbClr val="252525"/>
                </a:solidFill>
                <a:latin typeface="Arial MT"/>
                <a:cs typeface="Arial MT"/>
              </a:rPr>
              <a:t>We</a:t>
            </a:r>
            <a:r>
              <a:rPr sz="2200" spc="10" dirty="0">
                <a:solidFill>
                  <a:srgbClr val="252525"/>
                </a:solidFill>
                <a:latin typeface="Arial MT"/>
                <a:cs typeface="Arial MT"/>
              </a:rPr>
              <a:t> </a:t>
            </a:r>
            <a:r>
              <a:rPr sz="2200" spc="-5" dirty="0">
                <a:solidFill>
                  <a:srgbClr val="252525"/>
                </a:solidFill>
                <a:latin typeface="Arial MT"/>
                <a:cs typeface="Arial MT"/>
              </a:rPr>
              <a:t>have</a:t>
            </a:r>
            <a:r>
              <a:rPr sz="2200" spc="10" dirty="0">
                <a:solidFill>
                  <a:srgbClr val="252525"/>
                </a:solidFill>
                <a:latin typeface="Arial MT"/>
                <a:cs typeface="Arial MT"/>
              </a:rPr>
              <a:t> </a:t>
            </a:r>
            <a:r>
              <a:rPr sz="2200" spc="-5" dirty="0">
                <a:solidFill>
                  <a:srgbClr val="252525"/>
                </a:solidFill>
                <a:latin typeface="Arial MT"/>
                <a:cs typeface="Arial MT"/>
              </a:rPr>
              <a:t>role</a:t>
            </a:r>
            <a:r>
              <a:rPr sz="2200" spc="5" dirty="0">
                <a:solidFill>
                  <a:srgbClr val="252525"/>
                </a:solidFill>
                <a:latin typeface="Arial MT"/>
                <a:cs typeface="Arial MT"/>
              </a:rPr>
              <a:t> </a:t>
            </a:r>
            <a:r>
              <a:rPr sz="2200" spc="-5" dirty="0">
                <a:solidFill>
                  <a:srgbClr val="252525"/>
                </a:solidFill>
                <a:latin typeface="Arial MT"/>
                <a:cs typeface="Arial MT"/>
              </a:rPr>
              <a:t>to</a:t>
            </a:r>
            <a:r>
              <a:rPr sz="2200" spc="10" dirty="0">
                <a:solidFill>
                  <a:srgbClr val="252525"/>
                </a:solidFill>
                <a:latin typeface="Arial MT"/>
                <a:cs typeface="Arial MT"/>
              </a:rPr>
              <a:t> </a:t>
            </a:r>
            <a:r>
              <a:rPr sz="2200" spc="-5" dirty="0">
                <a:solidFill>
                  <a:srgbClr val="252525"/>
                </a:solidFill>
                <a:latin typeface="Arial MT"/>
                <a:cs typeface="Arial MT"/>
              </a:rPr>
              <a:t>play,	but</a:t>
            </a:r>
            <a:r>
              <a:rPr sz="2200" spc="-10" dirty="0">
                <a:solidFill>
                  <a:srgbClr val="252525"/>
                </a:solidFill>
                <a:latin typeface="Arial MT"/>
                <a:cs typeface="Arial MT"/>
              </a:rPr>
              <a:t> </a:t>
            </a:r>
            <a:r>
              <a:rPr sz="2200" spc="-5" dirty="0">
                <a:solidFill>
                  <a:srgbClr val="252525"/>
                </a:solidFill>
                <a:latin typeface="Arial MT"/>
                <a:cs typeface="Arial MT"/>
              </a:rPr>
              <a:t>can’t</a:t>
            </a:r>
            <a:r>
              <a:rPr sz="2200" spc="-10" dirty="0">
                <a:solidFill>
                  <a:srgbClr val="252525"/>
                </a:solidFill>
                <a:latin typeface="Arial MT"/>
                <a:cs typeface="Arial MT"/>
              </a:rPr>
              <a:t> </a:t>
            </a:r>
            <a:r>
              <a:rPr sz="2200" dirty="0">
                <a:solidFill>
                  <a:srgbClr val="252525"/>
                </a:solidFill>
                <a:latin typeface="Arial MT"/>
                <a:cs typeface="Arial MT"/>
              </a:rPr>
              <a:t>fix</a:t>
            </a:r>
            <a:r>
              <a:rPr sz="2200" spc="-20" dirty="0">
                <a:solidFill>
                  <a:srgbClr val="252525"/>
                </a:solidFill>
                <a:latin typeface="Arial MT"/>
                <a:cs typeface="Arial MT"/>
              </a:rPr>
              <a:t> </a:t>
            </a:r>
            <a:r>
              <a:rPr sz="2200" spc="-10" dirty="0">
                <a:solidFill>
                  <a:srgbClr val="252525"/>
                </a:solidFill>
                <a:latin typeface="Arial MT"/>
                <a:cs typeface="Arial MT"/>
              </a:rPr>
              <a:t>everything</a:t>
            </a:r>
            <a:endParaRPr sz="2200" dirty="0">
              <a:latin typeface="Arial MT"/>
              <a:cs typeface="Arial MT"/>
            </a:endParaRPr>
          </a:p>
          <a:p>
            <a:pPr>
              <a:lnSpc>
                <a:spcPct val="100000"/>
              </a:lnSpc>
              <a:spcBef>
                <a:spcPts val="45"/>
              </a:spcBef>
              <a:buClr>
                <a:srgbClr val="002563"/>
              </a:buClr>
              <a:buFont typeface="Arial MT"/>
              <a:buChar char="•"/>
            </a:pPr>
            <a:endParaRPr sz="3300" dirty="0">
              <a:latin typeface="Arial MT"/>
              <a:cs typeface="Arial MT"/>
            </a:endParaRPr>
          </a:p>
          <a:p>
            <a:pPr marL="355600" indent="-342900">
              <a:lnSpc>
                <a:spcPct val="100000"/>
              </a:lnSpc>
              <a:buClr>
                <a:srgbClr val="002563"/>
              </a:buClr>
              <a:buChar char="•"/>
              <a:tabLst>
                <a:tab pos="354965" algn="l"/>
                <a:tab pos="355600" algn="l"/>
              </a:tabLst>
            </a:pPr>
            <a:r>
              <a:rPr sz="2200" spc="-5" dirty="0">
                <a:solidFill>
                  <a:srgbClr val="252525"/>
                </a:solidFill>
                <a:latin typeface="Arial MT"/>
                <a:cs typeface="Arial MT"/>
              </a:rPr>
              <a:t>Longer</a:t>
            </a:r>
            <a:r>
              <a:rPr sz="2200" spc="15" dirty="0">
                <a:solidFill>
                  <a:srgbClr val="252525"/>
                </a:solidFill>
                <a:latin typeface="Arial MT"/>
                <a:cs typeface="Arial MT"/>
              </a:rPr>
              <a:t> </a:t>
            </a:r>
            <a:r>
              <a:rPr sz="2200" spc="-5" dirty="0">
                <a:solidFill>
                  <a:srgbClr val="252525"/>
                </a:solidFill>
                <a:latin typeface="Arial MT"/>
                <a:cs typeface="Arial MT"/>
              </a:rPr>
              <a:t>psychosocial</a:t>
            </a:r>
            <a:r>
              <a:rPr sz="2200" dirty="0">
                <a:solidFill>
                  <a:srgbClr val="252525"/>
                </a:solidFill>
                <a:latin typeface="Arial MT"/>
                <a:cs typeface="Arial MT"/>
              </a:rPr>
              <a:t> </a:t>
            </a:r>
            <a:r>
              <a:rPr sz="2200" spc="-5" dirty="0">
                <a:solidFill>
                  <a:srgbClr val="252525"/>
                </a:solidFill>
                <a:latin typeface="Arial MT"/>
                <a:cs typeface="Arial MT"/>
              </a:rPr>
              <a:t>interventions</a:t>
            </a:r>
            <a:r>
              <a:rPr sz="2200" spc="25" dirty="0">
                <a:solidFill>
                  <a:srgbClr val="252525"/>
                </a:solidFill>
                <a:latin typeface="Arial MT"/>
                <a:cs typeface="Arial MT"/>
              </a:rPr>
              <a:t> </a:t>
            </a:r>
            <a:r>
              <a:rPr sz="2200" dirty="0">
                <a:solidFill>
                  <a:srgbClr val="252525"/>
                </a:solidFill>
                <a:latin typeface="Arial MT"/>
                <a:cs typeface="Arial MT"/>
              </a:rPr>
              <a:t>show</a:t>
            </a:r>
            <a:r>
              <a:rPr lang="en-AU" sz="2200" dirty="0">
                <a:solidFill>
                  <a:srgbClr val="252525"/>
                </a:solidFill>
                <a:latin typeface="Arial MT"/>
                <a:cs typeface="Arial MT"/>
              </a:rPr>
              <a:t> </a:t>
            </a:r>
            <a:r>
              <a:rPr sz="2200" spc="-5" dirty="0">
                <a:solidFill>
                  <a:srgbClr val="252525"/>
                </a:solidFill>
                <a:latin typeface="Arial MT"/>
                <a:cs typeface="Arial MT"/>
              </a:rPr>
              <a:t>evidence but</a:t>
            </a:r>
            <a:r>
              <a:rPr sz="2200" spc="10" dirty="0">
                <a:solidFill>
                  <a:srgbClr val="252525"/>
                </a:solidFill>
                <a:latin typeface="Arial MT"/>
                <a:cs typeface="Arial MT"/>
              </a:rPr>
              <a:t> </a:t>
            </a:r>
            <a:r>
              <a:rPr sz="2200" spc="-5" dirty="0">
                <a:solidFill>
                  <a:srgbClr val="252525"/>
                </a:solidFill>
                <a:latin typeface="Arial MT"/>
                <a:cs typeface="Arial MT"/>
              </a:rPr>
              <a:t>take time</a:t>
            </a:r>
            <a:r>
              <a:rPr sz="2200" spc="10" dirty="0">
                <a:solidFill>
                  <a:srgbClr val="252525"/>
                </a:solidFill>
                <a:latin typeface="Arial MT"/>
                <a:cs typeface="Arial MT"/>
              </a:rPr>
              <a:t> </a:t>
            </a:r>
            <a:r>
              <a:rPr sz="2200" spc="-5" dirty="0">
                <a:solidFill>
                  <a:srgbClr val="252525"/>
                </a:solidFill>
                <a:latin typeface="Arial MT"/>
                <a:cs typeface="Arial MT"/>
              </a:rPr>
              <a:t>to deliver</a:t>
            </a:r>
            <a:endParaRPr sz="2200" dirty="0">
              <a:latin typeface="Arial MT"/>
              <a:cs typeface="Arial MT"/>
            </a:endParaRPr>
          </a:p>
          <a:p>
            <a:pPr>
              <a:lnSpc>
                <a:spcPct val="100000"/>
              </a:lnSpc>
              <a:spcBef>
                <a:spcPts val="45"/>
              </a:spcBef>
            </a:pPr>
            <a:endParaRPr sz="3300" dirty="0">
              <a:latin typeface="Arial MT"/>
              <a:cs typeface="Arial MT"/>
            </a:endParaRPr>
          </a:p>
          <a:p>
            <a:pPr marL="355600" indent="-342900">
              <a:lnSpc>
                <a:spcPct val="100000"/>
              </a:lnSpc>
              <a:buClr>
                <a:srgbClr val="002563"/>
              </a:buClr>
              <a:buFont typeface="Arial MT"/>
              <a:buChar char="•"/>
              <a:tabLst>
                <a:tab pos="354965" algn="l"/>
                <a:tab pos="355600" algn="l"/>
              </a:tabLst>
            </a:pPr>
            <a:r>
              <a:rPr sz="2200" b="1" spc="-5" dirty="0">
                <a:solidFill>
                  <a:srgbClr val="252525"/>
                </a:solidFill>
                <a:latin typeface="Arial"/>
                <a:cs typeface="Arial"/>
              </a:rPr>
              <a:t>Quitline</a:t>
            </a:r>
            <a:r>
              <a:rPr sz="2200" b="1" spc="5" dirty="0">
                <a:solidFill>
                  <a:srgbClr val="252525"/>
                </a:solidFill>
                <a:latin typeface="Arial"/>
                <a:cs typeface="Arial"/>
              </a:rPr>
              <a:t> </a:t>
            </a:r>
            <a:r>
              <a:rPr sz="2200" b="1" spc="-5" dirty="0">
                <a:solidFill>
                  <a:srgbClr val="252525"/>
                </a:solidFill>
                <a:latin typeface="Arial"/>
                <a:cs typeface="Arial"/>
              </a:rPr>
              <a:t>can</a:t>
            </a:r>
            <a:r>
              <a:rPr sz="2200" b="1" dirty="0">
                <a:solidFill>
                  <a:srgbClr val="252525"/>
                </a:solidFill>
                <a:latin typeface="Arial"/>
                <a:cs typeface="Arial"/>
              </a:rPr>
              <a:t> </a:t>
            </a:r>
            <a:r>
              <a:rPr sz="2200" b="1" spc="-5" dirty="0">
                <a:solidFill>
                  <a:srgbClr val="252525"/>
                </a:solidFill>
                <a:latin typeface="Arial"/>
                <a:cs typeface="Arial"/>
              </a:rPr>
              <a:t>help</a:t>
            </a:r>
            <a:endParaRPr sz="2200" dirty="0">
              <a:latin typeface="Arial"/>
              <a:cs typeface="Arial"/>
            </a:endParaRPr>
          </a:p>
          <a:p>
            <a:pPr>
              <a:lnSpc>
                <a:spcPct val="100000"/>
              </a:lnSpc>
              <a:spcBef>
                <a:spcPts val="50"/>
              </a:spcBef>
              <a:buClr>
                <a:srgbClr val="002563"/>
              </a:buClr>
              <a:buFont typeface="Arial MT"/>
              <a:buChar char="•"/>
            </a:pPr>
            <a:endParaRPr sz="3300" dirty="0">
              <a:latin typeface="Arial"/>
              <a:cs typeface="Arial"/>
            </a:endParaRPr>
          </a:p>
          <a:p>
            <a:pPr marL="355600" marR="5080" indent="-342900">
              <a:lnSpc>
                <a:spcPct val="100000"/>
              </a:lnSpc>
              <a:buClr>
                <a:srgbClr val="002563"/>
              </a:buClr>
              <a:buChar char="•"/>
              <a:tabLst>
                <a:tab pos="354965" algn="l"/>
                <a:tab pos="355600" algn="l"/>
                <a:tab pos="1170940" algn="l"/>
                <a:tab pos="2283460" algn="l"/>
                <a:tab pos="2666365" algn="l"/>
                <a:tab pos="3452495" algn="l"/>
                <a:tab pos="4582160" algn="l"/>
                <a:tab pos="4978400" algn="l"/>
                <a:tab pos="6059170" algn="l"/>
              </a:tabLst>
            </a:pPr>
            <a:r>
              <a:rPr sz="2200" spc="-5" dirty="0">
                <a:solidFill>
                  <a:srgbClr val="252525"/>
                </a:solidFill>
                <a:latin typeface="Arial MT"/>
                <a:cs typeface="Arial MT"/>
              </a:rPr>
              <a:t>NSW	Quit</a:t>
            </a:r>
            <a:r>
              <a:rPr sz="2200" dirty="0">
                <a:solidFill>
                  <a:srgbClr val="252525"/>
                </a:solidFill>
                <a:latin typeface="Arial MT"/>
                <a:cs typeface="Arial MT"/>
              </a:rPr>
              <a:t>l</a:t>
            </a:r>
            <a:r>
              <a:rPr sz="2200" spc="-5" dirty="0">
                <a:solidFill>
                  <a:srgbClr val="252525"/>
                </a:solidFill>
                <a:latin typeface="Arial MT"/>
                <a:cs typeface="Arial MT"/>
              </a:rPr>
              <a:t>ine</a:t>
            </a:r>
            <a:r>
              <a:rPr sz="2200" dirty="0">
                <a:solidFill>
                  <a:srgbClr val="252525"/>
                </a:solidFill>
                <a:latin typeface="Arial MT"/>
                <a:cs typeface="Arial MT"/>
              </a:rPr>
              <a:t>	</a:t>
            </a:r>
            <a:r>
              <a:rPr sz="2200" spc="-5" dirty="0">
                <a:solidFill>
                  <a:srgbClr val="252525"/>
                </a:solidFill>
                <a:latin typeface="Arial MT"/>
                <a:cs typeface="Arial MT"/>
              </a:rPr>
              <a:t>in</a:t>
            </a:r>
            <a:r>
              <a:rPr sz="2200" dirty="0">
                <a:solidFill>
                  <a:srgbClr val="252525"/>
                </a:solidFill>
                <a:latin typeface="Arial MT"/>
                <a:cs typeface="Arial MT"/>
              </a:rPr>
              <a:t>	</a:t>
            </a:r>
            <a:r>
              <a:rPr sz="2200" spc="-5" dirty="0">
                <a:solidFill>
                  <a:srgbClr val="252525"/>
                </a:solidFill>
                <a:latin typeface="Arial MT"/>
                <a:cs typeface="Arial MT"/>
              </a:rPr>
              <a:t>good</a:t>
            </a:r>
            <a:r>
              <a:rPr sz="2200" dirty="0">
                <a:solidFill>
                  <a:srgbClr val="252525"/>
                </a:solidFill>
                <a:latin typeface="Arial MT"/>
                <a:cs typeface="Arial MT"/>
              </a:rPr>
              <a:t>	</a:t>
            </a:r>
            <a:r>
              <a:rPr sz="2200" spc="-5" dirty="0">
                <a:solidFill>
                  <a:srgbClr val="252525"/>
                </a:solidFill>
                <a:latin typeface="Arial MT"/>
                <a:cs typeface="Arial MT"/>
              </a:rPr>
              <a:t>po</a:t>
            </a:r>
            <a:r>
              <a:rPr sz="2200" dirty="0">
                <a:solidFill>
                  <a:srgbClr val="252525"/>
                </a:solidFill>
                <a:latin typeface="Arial MT"/>
                <a:cs typeface="Arial MT"/>
              </a:rPr>
              <a:t>s</a:t>
            </a:r>
            <a:r>
              <a:rPr sz="2200" spc="-5" dirty="0">
                <a:solidFill>
                  <a:srgbClr val="252525"/>
                </a:solidFill>
                <a:latin typeface="Arial MT"/>
                <a:cs typeface="Arial MT"/>
              </a:rPr>
              <a:t>it</a:t>
            </a:r>
            <a:r>
              <a:rPr sz="2200" dirty="0">
                <a:solidFill>
                  <a:srgbClr val="252525"/>
                </a:solidFill>
                <a:latin typeface="Arial MT"/>
                <a:cs typeface="Arial MT"/>
              </a:rPr>
              <a:t>i</a:t>
            </a:r>
            <a:r>
              <a:rPr sz="2200" spc="-5" dirty="0">
                <a:solidFill>
                  <a:srgbClr val="252525"/>
                </a:solidFill>
                <a:latin typeface="Arial MT"/>
                <a:cs typeface="Arial MT"/>
              </a:rPr>
              <a:t>on</a:t>
            </a:r>
            <a:r>
              <a:rPr lang="en-AU" sz="2200" spc="-5" dirty="0">
                <a:solidFill>
                  <a:srgbClr val="252525"/>
                </a:solidFill>
                <a:latin typeface="Arial MT"/>
                <a:cs typeface="Arial MT"/>
              </a:rPr>
              <a:t> </a:t>
            </a:r>
            <a:r>
              <a:rPr sz="2200" spc="-5" dirty="0">
                <a:solidFill>
                  <a:srgbClr val="252525"/>
                </a:solidFill>
                <a:latin typeface="Arial MT"/>
                <a:cs typeface="Arial MT"/>
              </a:rPr>
              <a:t>to</a:t>
            </a:r>
            <a:r>
              <a:rPr lang="en-AU" sz="2200" spc="-5" dirty="0">
                <a:solidFill>
                  <a:srgbClr val="252525"/>
                </a:solidFill>
                <a:latin typeface="Arial MT"/>
                <a:cs typeface="Arial MT"/>
              </a:rPr>
              <a:t> </a:t>
            </a:r>
            <a:r>
              <a:rPr sz="2200" spc="-5" dirty="0">
                <a:solidFill>
                  <a:srgbClr val="252525"/>
                </a:solidFill>
                <a:latin typeface="Arial MT"/>
                <a:cs typeface="Arial MT"/>
              </a:rPr>
              <a:t>provide</a:t>
            </a:r>
            <a:r>
              <a:rPr lang="en-AU" sz="2200" spc="-5" dirty="0">
                <a:solidFill>
                  <a:srgbClr val="252525"/>
                </a:solidFill>
                <a:latin typeface="Arial MT"/>
                <a:cs typeface="Arial MT"/>
              </a:rPr>
              <a:t> </a:t>
            </a:r>
            <a:r>
              <a:rPr sz="2200" spc="-5" dirty="0">
                <a:solidFill>
                  <a:srgbClr val="252525"/>
                </a:solidFill>
                <a:latin typeface="Arial MT"/>
                <a:cs typeface="Arial MT"/>
              </a:rPr>
              <a:t>th</a:t>
            </a:r>
            <a:r>
              <a:rPr sz="2200" dirty="0">
                <a:solidFill>
                  <a:srgbClr val="252525"/>
                </a:solidFill>
                <a:latin typeface="Arial MT"/>
                <a:cs typeface="Arial MT"/>
              </a:rPr>
              <a:t>i</a:t>
            </a:r>
            <a:r>
              <a:rPr sz="2200" spc="-5" dirty="0">
                <a:solidFill>
                  <a:srgbClr val="252525"/>
                </a:solidFill>
                <a:latin typeface="Arial MT"/>
                <a:cs typeface="Arial MT"/>
              </a:rPr>
              <a:t>s level</a:t>
            </a:r>
            <a:r>
              <a:rPr sz="2200" dirty="0">
                <a:solidFill>
                  <a:srgbClr val="252525"/>
                </a:solidFill>
                <a:latin typeface="Arial MT"/>
                <a:cs typeface="Arial MT"/>
              </a:rPr>
              <a:t> </a:t>
            </a:r>
            <a:r>
              <a:rPr sz="2200" spc="-5" dirty="0">
                <a:solidFill>
                  <a:srgbClr val="252525"/>
                </a:solidFill>
                <a:latin typeface="Arial MT"/>
                <a:cs typeface="Arial MT"/>
              </a:rPr>
              <a:t>of</a:t>
            </a:r>
            <a:r>
              <a:rPr sz="2200" dirty="0">
                <a:solidFill>
                  <a:srgbClr val="252525"/>
                </a:solidFill>
                <a:latin typeface="Arial MT"/>
                <a:cs typeface="Arial MT"/>
              </a:rPr>
              <a:t> </a:t>
            </a:r>
            <a:r>
              <a:rPr sz="2200" spc="-5" dirty="0">
                <a:solidFill>
                  <a:srgbClr val="252525"/>
                </a:solidFill>
                <a:latin typeface="Arial MT"/>
                <a:cs typeface="Arial MT"/>
              </a:rPr>
              <a:t>support</a:t>
            </a:r>
            <a:endParaRPr sz="2200" dirty="0">
              <a:latin typeface="Arial MT"/>
              <a:cs typeface="Arial MT"/>
            </a:endParaRPr>
          </a:p>
          <a:p>
            <a:pPr>
              <a:lnSpc>
                <a:spcPct val="100000"/>
              </a:lnSpc>
              <a:spcBef>
                <a:spcPts val="45"/>
              </a:spcBef>
              <a:buClr>
                <a:srgbClr val="002563"/>
              </a:buClr>
              <a:buFont typeface="Arial MT"/>
              <a:buChar char="•"/>
            </a:pPr>
            <a:endParaRPr sz="3300" dirty="0">
              <a:latin typeface="Arial MT"/>
              <a:cs typeface="Arial MT"/>
            </a:endParaRPr>
          </a:p>
          <a:p>
            <a:pPr marL="355600" marR="972185" indent="-342900">
              <a:lnSpc>
                <a:spcPct val="100000"/>
              </a:lnSpc>
              <a:spcBef>
                <a:spcPts val="5"/>
              </a:spcBef>
              <a:buClr>
                <a:srgbClr val="002563"/>
              </a:buClr>
              <a:buChar char="•"/>
              <a:tabLst>
                <a:tab pos="354965" algn="l"/>
                <a:tab pos="355600" algn="l"/>
              </a:tabLst>
            </a:pPr>
            <a:r>
              <a:rPr sz="2200" spc="-5" dirty="0">
                <a:solidFill>
                  <a:srgbClr val="252525"/>
                </a:solidFill>
                <a:latin typeface="Arial MT"/>
                <a:cs typeface="Arial MT"/>
              </a:rPr>
              <a:t>Evidence</a:t>
            </a:r>
            <a:r>
              <a:rPr sz="2200" spc="10" dirty="0">
                <a:solidFill>
                  <a:srgbClr val="252525"/>
                </a:solidFill>
                <a:latin typeface="Arial MT"/>
                <a:cs typeface="Arial MT"/>
              </a:rPr>
              <a:t> </a:t>
            </a:r>
            <a:r>
              <a:rPr sz="2200" spc="-5" dirty="0">
                <a:solidFill>
                  <a:srgbClr val="252525"/>
                </a:solidFill>
                <a:latin typeface="Arial MT"/>
                <a:cs typeface="Arial MT"/>
              </a:rPr>
              <a:t>shows</a:t>
            </a:r>
            <a:r>
              <a:rPr sz="2200" spc="5" dirty="0">
                <a:solidFill>
                  <a:srgbClr val="252525"/>
                </a:solidFill>
                <a:latin typeface="Arial MT"/>
                <a:cs typeface="Arial MT"/>
              </a:rPr>
              <a:t> </a:t>
            </a:r>
            <a:r>
              <a:rPr sz="2200" spc="-5" dirty="0">
                <a:solidFill>
                  <a:srgbClr val="252525"/>
                </a:solidFill>
                <a:latin typeface="Arial MT"/>
                <a:cs typeface="Arial MT"/>
              </a:rPr>
              <a:t>multiple</a:t>
            </a:r>
            <a:r>
              <a:rPr lang="en-AU" sz="2200" spc="-5" dirty="0">
                <a:solidFill>
                  <a:srgbClr val="252525"/>
                </a:solidFill>
                <a:latin typeface="Arial MT"/>
                <a:cs typeface="Arial MT"/>
              </a:rPr>
              <a:t> </a:t>
            </a:r>
            <a:r>
              <a:rPr sz="2200" spc="-5" dirty="0">
                <a:solidFill>
                  <a:srgbClr val="252525"/>
                </a:solidFill>
                <a:latin typeface="Arial MT"/>
                <a:cs typeface="Arial MT"/>
              </a:rPr>
              <a:t>counselling </a:t>
            </a:r>
            <a:r>
              <a:rPr sz="2200" dirty="0">
                <a:solidFill>
                  <a:srgbClr val="252525"/>
                </a:solidFill>
                <a:latin typeface="Arial MT"/>
                <a:cs typeface="Arial MT"/>
              </a:rPr>
              <a:t>calls </a:t>
            </a:r>
            <a:r>
              <a:rPr sz="2200" spc="-600" dirty="0">
                <a:solidFill>
                  <a:srgbClr val="252525"/>
                </a:solidFill>
                <a:latin typeface="Arial MT"/>
                <a:cs typeface="Arial MT"/>
              </a:rPr>
              <a:t> </a:t>
            </a:r>
            <a:r>
              <a:rPr sz="2200" spc="-5" dirty="0">
                <a:solidFill>
                  <a:srgbClr val="252525"/>
                </a:solidFill>
                <a:latin typeface="Arial MT"/>
                <a:cs typeface="Arial MT"/>
              </a:rPr>
              <a:t>increases</a:t>
            </a:r>
            <a:r>
              <a:rPr sz="2200" spc="-15" dirty="0">
                <a:solidFill>
                  <a:srgbClr val="252525"/>
                </a:solidFill>
                <a:latin typeface="Arial MT"/>
                <a:cs typeface="Arial MT"/>
              </a:rPr>
              <a:t> </a:t>
            </a:r>
            <a:r>
              <a:rPr sz="2200" spc="-5" dirty="0">
                <a:solidFill>
                  <a:srgbClr val="252525"/>
                </a:solidFill>
                <a:latin typeface="Arial MT"/>
                <a:cs typeface="Arial MT"/>
              </a:rPr>
              <a:t>cessation</a:t>
            </a:r>
            <a:r>
              <a:rPr sz="2200" dirty="0">
                <a:solidFill>
                  <a:srgbClr val="252525"/>
                </a:solidFill>
                <a:latin typeface="Arial MT"/>
                <a:cs typeface="Arial MT"/>
              </a:rPr>
              <a:t> </a:t>
            </a:r>
            <a:r>
              <a:rPr sz="2200" spc="-5" dirty="0">
                <a:solidFill>
                  <a:srgbClr val="252525"/>
                </a:solidFill>
                <a:latin typeface="Arial MT"/>
                <a:cs typeface="Arial MT"/>
              </a:rPr>
              <a:t>by about</a:t>
            </a:r>
            <a:r>
              <a:rPr sz="2200" spc="10" dirty="0">
                <a:solidFill>
                  <a:srgbClr val="252525"/>
                </a:solidFill>
                <a:latin typeface="Arial MT"/>
                <a:cs typeface="Arial MT"/>
              </a:rPr>
              <a:t> </a:t>
            </a:r>
            <a:r>
              <a:rPr sz="2200" spc="-5" dirty="0">
                <a:solidFill>
                  <a:srgbClr val="252525"/>
                </a:solidFill>
                <a:latin typeface="Arial MT"/>
                <a:cs typeface="Arial MT"/>
              </a:rPr>
              <a:t>40%</a:t>
            </a:r>
            <a:endParaRPr sz="2200" dirty="0">
              <a:latin typeface="Arial MT"/>
              <a:cs typeface="Arial M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7100" y="619505"/>
            <a:ext cx="5447030" cy="452120"/>
          </a:xfrm>
          <a:prstGeom prst="rect">
            <a:avLst/>
          </a:prstGeom>
        </p:spPr>
        <p:txBody>
          <a:bodyPr vert="horz" wrap="square" lIns="0" tIns="12065" rIns="0" bIns="0" rtlCol="0">
            <a:spAutoFit/>
          </a:bodyPr>
          <a:lstStyle/>
          <a:p>
            <a:pPr marL="12700">
              <a:lnSpc>
                <a:spcPct val="100000"/>
              </a:lnSpc>
              <a:spcBef>
                <a:spcPts val="95"/>
              </a:spcBef>
            </a:pPr>
            <a:r>
              <a:rPr spc="-5" dirty="0"/>
              <a:t>Quitline </a:t>
            </a:r>
            <a:r>
              <a:rPr b="0" dirty="0">
                <a:latin typeface="Arial MT"/>
                <a:cs typeface="Arial MT"/>
              </a:rPr>
              <a:t>referral</a:t>
            </a:r>
            <a:r>
              <a:rPr b="0" spc="10" dirty="0">
                <a:latin typeface="Arial MT"/>
                <a:cs typeface="Arial MT"/>
              </a:rPr>
              <a:t> </a:t>
            </a:r>
            <a:r>
              <a:rPr b="0" dirty="0">
                <a:latin typeface="Arial MT"/>
                <a:cs typeface="Arial MT"/>
              </a:rPr>
              <a:t>pitch </a:t>
            </a:r>
            <a:r>
              <a:rPr b="0" spc="-5" dirty="0">
                <a:latin typeface="Arial MT"/>
                <a:cs typeface="Arial MT"/>
              </a:rPr>
              <a:t>- </a:t>
            </a:r>
            <a:r>
              <a:rPr b="0" i="1" spc="-5" dirty="0">
                <a:latin typeface="Arial"/>
                <a:cs typeface="Arial"/>
              </a:rPr>
              <a:t>wrong</a:t>
            </a:r>
            <a:r>
              <a:rPr b="0" i="1" spc="10" dirty="0">
                <a:latin typeface="Arial"/>
                <a:cs typeface="Arial"/>
              </a:rPr>
              <a:t> </a:t>
            </a:r>
            <a:r>
              <a:rPr b="0" i="1" spc="-5" dirty="0">
                <a:latin typeface="Arial"/>
                <a:cs typeface="Arial"/>
              </a:rPr>
              <a:t>way</a:t>
            </a:r>
          </a:p>
        </p:txBody>
      </p:sp>
      <p:grpSp>
        <p:nvGrpSpPr>
          <p:cNvPr id="3" name="object 3"/>
          <p:cNvGrpSpPr/>
          <p:nvPr/>
        </p:nvGrpSpPr>
        <p:grpSpPr>
          <a:xfrm>
            <a:off x="4067555" y="1616963"/>
            <a:ext cx="5076444" cy="4768597"/>
            <a:chOff x="4067555" y="1616963"/>
            <a:chExt cx="5076444" cy="4768597"/>
          </a:xfrm>
        </p:grpSpPr>
        <p:pic>
          <p:nvPicPr>
            <p:cNvPr id="4" name="object 4"/>
            <p:cNvPicPr/>
            <p:nvPr/>
          </p:nvPicPr>
          <p:blipFill>
            <a:blip r:embed="rId2" cstate="print"/>
            <a:stretch>
              <a:fillRect/>
            </a:stretch>
          </p:blipFill>
          <p:spPr>
            <a:xfrm>
              <a:off x="4067555" y="2909316"/>
              <a:ext cx="5076444" cy="3476244"/>
            </a:xfrm>
            <a:prstGeom prst="rect">
              <a:avLst/>
            </a:prstGeom>
          </p:spPr>
        </p:pic>
        <p:sp>
          <p:nvSpPr>
            <p:cNvPr id="5" name="object 5"/>
            <p:cNvSpPr/>
            <p:nvPr/>
          </p:nvSpPr>
          <p:spPr>
            <a:xfrm>
              <a:off x="5029200" y="1616963"/>
              <a:ext cx="3139108" cy="1731010"/>
            </a:xfrm>
            <a:custGeom>
              <a:avLst/>
              <a:gdLst/>
              <a:ahLst/>
              <a:cxnLst/>
              <a:rect l="l" t="t" r="r" b="b"/>
              <a:pathLst>
                <a:path w="2566670" h="1731010">
                  <a:moveTo>
                    <a:pt x="1069339" y="851915"/>
                  </a:moveTo>
                  <a:lnTo>
                    <a:pt x="427736" y="851915"/>
                  </a:lnTo>
                  <a:lnTo>
                    <a:pt x="595757" y="1730502"/>
                  </a:lnTo>
                  <a:lnTo>
                    <a:pt x="1069339" y="851915"/>
                  </a:lnTo>
                  <a:close/>
                </a:path>
                <a:path w="2566670" h="1731010">
                  <a:moveTo>
                    <a:pt x="2424429" y="0"/>
                  </a:moveTo>
                  <a:lnTo>
                    <a:pt x="141986" y="0"/>
                  </a:lnTo>
                  <a:lnTo>
                    <a:pt x="97129" y="7244"/>
                  </a:lnTo>
                  <a:lnTo>
                    <a:pt x="58155" y="27411"/>
                  </a:lnTo>
                  <a:lnTo>
                    <a:pt x="27411" y="58155"/>
                  </a:lnTo>
                  <a:lnTo>
                    <a:pt x="7244" y="97129"/>
                  </a:lnTo>
                  <a:lnTo>
                    <a:pt x="0" y="141986"/>
                  </a:lnTo>
                  <a:lnTo>
                    <a:pt x="0" y="709930"/>
                  </a:lnTo>
                  <a:lnTo>
                    <a:pt x="7244" y="754786"/>
                  </a:lnTo>
                  <a:lnTo>
                    <a:pt x="27411" y="793760"/>
                  </a:lnTo>
                  <a:lnTo>
                    <a:pt x="58155" y="824504"/>
                  </a:lnTo>
                  <a:lnTo>
                    <a:pt x="97129" y="844671"/>
                  </a:lnTo>
                  <a:lnTo>
                    <a:pt x="141986" y="851915"/>
                  </a:lnTo>
                  <a:lnTo>
                    <a:pt x="2424429" y="851915"/>
                  </a:lnTo>
                  <a:lnTo>
                    <a:pt x="2469286" y="844671"/>
                  </a:lnTo>
                  <a:lnTo>
                    <a:pt x="2508260" y="824504"/>
                  </a:lnTo>
                  <a:lnTo>
                    <a:pt x="2539004" y="793760"/>
                  </a:lnTo>
                  <a:lnTo>
                    <a:pt x="2559171" y="754786"/>
                  </a:lnTo>
                  <a:lnTo>
                    <a:pt x="2566416" y="709930"/>
                  </a:lnTo>
                  <a:lnTo>
                    <a:pt x="2566416" y="141986"/>
                  </a:lnTo>
                  <a:lnTo>
                    <a:pt x="2559171" y="97129"/>
                  </a:lnTo>
                  <a:lnTo>
                    <a:pt x="2539004" y="58155"/>
                  </a:lnTo>
                  <a:lnTo>
                    <a:pt x="2508260" y="27411"/>
                  </a:lnTo>
                  <a:lnTo>
                    <a:pt x="2469286" y="7244"/>
                  </a:lnTo>
                  <a:lnTo>
                    <a:pt x="2424429" y="0"/>
                  </a:lnTo>
                  <a:close/>
                </a:path>
              </a:pathLst>
            </a:custGeom>
            <a:solidFill>
              <a:srgbClr val="C5D9F0"/>
            </a:solidFill>
          </p:spPr>
          <p:txBody>
            <a:bodyPr wrap="square" lIns="0" tIns="0" rIns="0" bIns="0" rtlCol="0"/>
            <a:lstStyle/>
            <a:p>
              <a:endParaRPr/>
            </a:p>
          </p:txBody>
        </p:sp>
      </p:grpSp>
      <p:sp>
        <p:nvSpPr>
          <p:cNvPr id="6" name="object 6"/>
          <p:cNvSpPr txBox="1"/>
          <p:nvPr/>
        </p:nvSpPr>
        <p:spPr>
          <a:xfrm>
            <a:off x="5150865" y="1690827"/>
            <a:ext cx="2851277" cy="689291"/>
          </a:xfrm>
          <a:prstGeom prst="rect">
            <a:avLst/>
          </a:prstGeom>
        </p:spPr>
        <p:txBody>
          <a:bodyPr vert="horz" wrap="square" lIns="0" tIns="12065" rIns="0" bIns="0" rtlCol="0">
            <a:spAutoFit/>
          </a:bodyPr>
          <a:lstStyle/>
          <a:p>
            <a:pPr marL="12700">
              <a:lnSpc>
                <a:spcPct val="100000"/>
              </a:lnSpc>
              <a:spcBef>
                <a:spcPts val="95"/>
              </a:spcBef>
            </a:pPr>
            <a:r>
              <a:rPr lang="en-US" sz="2200" b="1" dirty="0">
                <a:latin typeface="Arial" panose="020B0604020202020204" pitchFamily="34" charset="0"/>
                <a:cs typeface="Arial" panose="020B0604020202020204" pitchFamily="34" charset="0"/>
              </a:rPr>
              <a:t>Would you like a</a:t>
            </a:r>
            <a:endParaRPr lang="en-US" sz="2200" dirty="0">
              <a:latin typeface="Arial" panose="020B0604020202020204" pitchFamily="34" charset="0"/>
              <a:cs typeface="Arial" panose="020B0604020202020204" pitchFamily="34" charset="0"/>
            </a:endParaRPr>
          </a:p>
          <a:p>
            <a:pPr marL="12700">
              <a:lnSpc>
                <a:spcPct val="100000"/>
              </a:lnSpc>
              <a:spcBef>
                <a:spcPts val="5"/>
              </a:spcBef>
            </a:pPr>
            <a:r>
              <a:rPr lang="en-US" sz="2200" b="1" dirty="0">
                <a:latin typeface="Arial" panose="020B0604020202020204" pitchFamily="34" charset="0"/>
                <a:cs typeface="Arial" panose="020B0604020202020204" pitchFamily="34" charset="0"/>
              </a:rPr>
              <a:t>referral to Quitline?</a:t>
            </a:r>
            <a:endParaRPr lang="en-US" sz="2200" dirty="0">
              <a:latin typeface="Arial" panose="020B0604020202020204" pitchFamily="34" charset="0"/>
              <a:cs typeface="Arial" panose="020B0604020202020204" pitchFamily="34" charset="0"/>
            </a:endParaRPr>
          </a:p>
        </p:txBody>
      </p:sp>
      <p:sp>
        <p:nvSpPr>
          <p:cNvPr id="7" name="object 7"/>
          <p:cNvSpPr/>
          <p:nvPr/>
        </p:nvSpPr>
        <p:spPr>
          <a:xfrm>
            <a:off x="7164323" y="2805683"/>
            <a:ext cx="1312545" cy="838200"/>
          </a:xfrm>
          <a:custGeom>
            <a:avLst/>
            <a:gdLst/>
            <a:ahLst/>
            <a:cxnLst/>
            <a:rect l="l" t="t" r="r" b="b"/>
            <a:pathLst>
              <a:path w="1312545" h="838200">
                <a:moveTo>
                  <a:pt x="546734" y="477012"/>
                </a:moveTo>
                <a:lnTo>
                  <a:pt x="218694" y="477012"/>
                </a:lnTo>
                <a:lnTo>
                  <a:pt x="279273" y="838199"/>
                </a:lnTo>
                <a:lnTo>
                  <a:pt x="546734" y="477012"/>
                </a:lnTo>
                <a:close/>
              </a:path>
              <a:path w="1312545" h="838200">
                <a:moveTo>
                  <a:pt x="1232661" y="0"/>
                </a:moveTo>
                <a:lnTo>
                  <a:pt x="79501" y="0"/>
                </a:lnTo>
                <a:lnTo>
                  <a:pt x="48541" y="6242"/>
                </a:lnTo>
                <a:lnTo>
                  <a:pt x="23272" y="23272"/>
                </a:lnTo>
                <a:lnTo>
                  <a:pt x="6242" y="48541"/>
                </a:lnTo>
                <a:lnTo>
                  <a:pt x="0" y="79501"/>
                </a:lnTo>
                <a:lnTo>
                  <a:pt x="0" y="397510"/>
                </a:lnTo>
                <a:lnTo>
                  <a:pt x="6242" y="428470"/>
                </a:lnTo>
                <a:lnTo>
                  <a:pt x="23272" y="453739"/>
                </a:lnTo>
                <a:lnTo>
                  <a:pt x="48541" y="470769"/>
                </a:lnTo>
                <a:lnTo>
                  <a:pt x="79501" y="477012"/>
                </a:lnTo>
                <a:lnTo>
                  <a:pt x="1232661" y="477012"/>
                </a:lnTo>
                <a:lnTo>
                  <a:pt x="1263622" y="470769"/>
                </a:lnTo>
                <a:lnTo>
                  <a:pt x="1288891" y="453739"/>
                </a:lnTo>
                <a:lnTo>
                  <a:pt x="1305921" y="428470"/>
                </a:lnTo>
                <a:lnTo>
                  <a:pt x="1312164" y="397510"/>
                </a:lnTo>
                <a:lnTo>
                  <a:pt x="1312164" y="79501"/>
                </a:lnTo>
                <a:lnTo>
                  <a:pt x="1305921" y="48541"/>
                </a:lnTo>
                <a:lnTo>
                  <a:pt x="1288891" y="23272"/>
                </a:lnTo>
                <a:lnTo>
                  <a:pt x="1263622" y="6242"/>
                </a:lnTo>
                <a:lnTo>
                  <a:pt x="1232661" y="0"/>
                </a:lnTo>
                <a:close/>
              </a:path>
            </a:pathLst>
          </a:custGeom>
          <a:solidFill>
            <a:srgbClr val="DDDFEC"/>
          </a:solidFill>
        </p:spPr>
        <p:txBody>
          <a:bodyPr wrap="square" lIns="0" tIns="0" rIns="0" bIns="0" rtlCol="0"/>
          <a:lstStyle/>
          <a:p>
            <a:endParaRPr/>
          </a:p>
        </p:txBody>
      </p:sp>
      <p:sp>
        <p:nvSpPr>
          <p:cNvPr id="8" name="object 8"/>
          <p:cNvSpPr txBox="1"/>
          <p:nvPr/>
        </p:nvSpPr>
        <p:spPr>
          <a:xfrm>
            <a:off x="7664322" y="2860624"/>
            <a:ext cx="337820" cy="360680"/>
          </a:xfrm>
          <a:prstGeom prst="rect">
            <a:avLst/>
          </a:prstGeom>
        </p:spPr>
        <p:txBody>
          <a:bodyPr vert="horz" wrap="square" lIns="0" tIns="12065" rIns="0" bIns="0" rtlCol="0">
            <a:spAutoFit/>
          </a:bodyPr>
          <a:lstStyle/>
          <a:p>
            <a:pPr marL="12700">
              <a:lnSpc>
                <a:spcPct val="100000"/>
              </a:lnSpc>
              <a:spcBef>
                <a:spcPts val="95"/>
              </a:spcBef>
            </a:pPr>
            <a:r>
              <a:rPr sz="2200" b="1" spc="-440" dirty="0">
                <a:latin typeface="Tahoma"/>
                <a:cs typeface="Tahoma"/>
              </a:rPr>
              <a:t>N</a:t>
            </a:r>
            <a:r>
              <a:rPr sz="2200" b="1" spc="-160" dirty="0">
                <a:latin typeface="Tahoma"/>
                <a:cs typeface="Tahoma"/>
              </a:rPr>
              <a:t>o</a:t>
            </a:r>
            <a:endParaRPr sz="2200">
              <a:latin typeface="Tahoma"/>
              <a:cs typeface="Tahoma"/>
            </a:endParaRPr>
          </a:p>
        </p:txBody>
      </p:sp>
      <p:sp>
        <p:nvSpPr>
          <p:cNvPr id="9" name="object 9"/>
          <p:cNvSpPr txBox="1"/>
          <p:nvPr/>
        </p:nvSpPr>
        <p:spPr>
          <a:xfrm>
            <a:off x="431088" y="1585925"/>
            <a:ext cx="3669665" cy="391795"/>
          </a:xfrm>
          <a:prstGeom prst="rect">
            <a:avLst/>
          </a:prstGeom>
        </p:spPr>
        <p:txBody>
          <a:bodyPr vert="horz" wrap="square" lIns="0" tIns="12700" rIns="0" bIns="0" rtlCol="0">
            <a:spAutoFit/>
          </a:bodyPr>
          <a:lstStyle/>
          <a:p>
            <a:pPr marL="12700">
              <a:lnSpc>
                <a:spcPct val="100000"/>
              </a:lnSpc>
              <a:spcBef>
                <a:spcPts val="100"/>
              </a:spcBef>
            </a:pPr>
            <a:r>
              <a:rPr sz="2400" b="1" spc="-5" dirty="0">
                <a:latin typeface="Arial"/>
                <a:cs typeface="Arial"/>
              </a:rPr>
              <a:t>Successful</a:t>
            </a:r>
            <a:r>
              <a:rPr sz="2400" b="1" spc="-30" dirty="0">
                <a:latin typeface="Arial"/>
                <a:cs typeface="Arial"/>
              </a:rPr>
              <a:t> </a:t>
            </a:r>
            <a:r>
              <a:rPr sz="2400" b="1" dirty="0">
                <a:latin typeface="Arial"/>
                <a:cs typeface="Arial"/>
              </a:rPr>
              <a:t>referral</a:t>
            </a:r>
            <a:r>
              <a:rPr sz="2400" b="1" spc="-25" dirty="0">
                <a:latin typeface="Arial"/>
                <a:cs typeface="Arial"/>
              </a:rPr>
              <a:t> </a:t>
            </a:r>
            <a:r>
              <a:rPr sz="2400" b="1" dirty="0">
                <a:latin typeface="Arial"/>
                <a:cs typeface="Arial"/>
              </a:rPr>
              <a:t>tricky</a:t>
            </a:r>
            <a:endParaRPr sz="2400">
              <a:latin typeface="Arial"/>
              <a:cs typeface="Arial"/>
            </a:endParaRPr>
          </a:p>
        </p:txBody>
      </p:sp>
      <p:sp>
        <p:nvSpPr>
          <p:cNvPr id="10" name="object 10"/>
          <p:cNvSpPr txBox="1"/>
          <p:nvPr/>
        </p:nvSpPr>
        <p:spPr>
          <a:xfrm>
            <a:off x="431088" y="2318130"/>
            <a:ext cx="3075940" cy="391160"/>
          </a:xfrm>
          <a:prstGeom prst="rect">
            <a:avLst/>
          </a:prstGeom>
        </p:spPr>
        <p:txBody>
          <a:bodyPr vert="horz" wrap="square" lIns="0" tIns="12700" rIns="0" bIns="0" rtlCol="0">
            <a:spAutoFit/>
          </a:bodyPr>
          <a:lstStyle/>
          <a:p>
            <a:pPr marL="12700">
              <a:lnSpc>
                <a:spcPct val="100000"/>
              </a:lnSpc>
              <a:spcBef>
                <a:spcPts val="100"/>
              </a:spcBef>
            </a:pPr>
            <a:r>
              <a:rPr sz="2400" i="1" spc="-5" dirty="0">
                <a:latin typeface="Arial"/>
                <a:cs typeface="Arial"/>
              </a:rPr>
              <a:t>Self perceived</a:t>
            </a:r>
            <a:r>
              <a:rPr sz="2400" i="1" spc="10" dirty="0">
                <a:latin typeface="Arial"/>
                <a:cs typeface="Arial"/>
              </a:rPr>
              <a:t> </a:t>
            </a:r>
            <a:r>
              <a:rPr sz="2400" i="1" spc="-5" dirty="0">
                <a:latin typeface="Arial"/>
                <a:cs typeface="Arial"/>
              </a:rPr>
              <a:t>barriers</a:t>
            </a:r>
            <a:endParaRPr sz="2400">
              <a:latin typeface="Arial"/>
              <a:cs typeface="Arial"/>
            </a:endParaRPr>
          </a:p>
        </p:txBody>
      </p:sp>
      <p:sp>
        <p:nvSpPr>
          <p:cNvPr id="11" name="object 11"/>
          <p:cNvSpPr txBox="1"/>
          <p:nvPr/>
        </p:nvSpPr>
        <p:spPr>
          <a:xfrm>
            <a:off x="665784" y="3415665"/>
            <a:ext cx="3408679" cy="2372360"/>
          </a:xfrm>
          <a:prstGeom prst="rect">
            <a:avLst/>
          </a:prstGeom>
        </p:spPr>
        <p:txBody>
          <a:bodyPr vert="horz" wrap="square" lIns="0" tIns="12065" rIns="0" bIns="0" rtlCol="0">
            <a:spAutoFit/>
          </a:bodyPr>
          <a:lstStyle/>
          <a:p>
            <a:pPr marL="120650" indent="-108585">
              <a:lnSpc>
                <a:spcPct val="100000"/>
              </a:lnSpc>
              <a:spcBef>
                <a:spcPts val="95"/>
              </a:spcBef>
              <a:buSzPct val="95454"/>
              <a:buChar char="•"/>
              <a:tabLst>
                <a:tab pos="121285" algn="l"/>
              </a:tabLst>
            </a:pPr>
            <a:r>
              <a:rPr sz="2200" spc="-5" dirty="0">
                <a:latin typeface="Arial MT"/>
                <a:cs typeface="Arial MT"/>
              </a:rPr>
              <a:t>I’m speaking</a:t>
            </a:r>
            <a:r>
              <a:rPr sz="2200" spc="-20" dirty="0">
                <a:latin typeface="Arial MT"/>
                <a:cs typeface="Arial MT"/>
              </a:rPr>
              <a:t> </a:t>
            </a:r>
            <a:r>
              <a:rPr sz="2200" spc="-5" dirty="0">
                <a:latin typeface="Arial MT"/>
                <a:cs typeface="Arial MT"/>
              </a:rPr>
              <a:t>to</a:t>
            </a:r>
            <a:r>
              <a:rPr sz="2200" spc="-10" dirty="0">
                <a:latin typeface="Arial MT"/>
                <a:cs typeface="Arial MT"/>
              </a:rPr>
              <a:t> </a:t>
            </a:r>
            <a:r>
              <a:rPr sz="2200" spc="-5" dirty="0">
                <a:latin typeface="Arial MT"/>
                <a:cs typeface="Arial MT"/>
              </a:rPr>
              <a:t>a</a:t>
            </a:r>
            <a:r>
              <a:rPr sz="2200" spc="5" dirty="0">
                <a:latin typeface="Arial MT"/>
                <a:cs typeface="Arial MT"/>
              </a:rPr>
              <a:t> </a:t>
            </a:r>
            <a:r>
              <a:rPr sz="2200" spc="-5" dirty="0">
                <a:latin typeface="Arial MT"/>
                <a:cs typeface="Arial MT"/>
              </a:rPr>
              <a:t>stranger</a:t>
            </a:r>
            <a:endParaRPr sz="2200">
              <a:latin typeface="Arial MT"/>
              <a:cs typeface="Arial MT"/>
            </a:endParaRPr>
          </a:p>
          <a:p>
            <a:pPr marL="120650" indent="-108585">
              <a:lnSpc>
                <a:spcPct val="100000"/>
              </a:lnSpc>
              <a:buSzPct val="95454"/>
              <a:buChar char="•"/>
              <a:tabLst>
                <a:tab pos="121285" algn="l"/>
              </a:tabLst>
            </a:pPr>
            <a:r>
              <a:rPr sz="2200" spc="-5" dirty="0">
                <a:latin typeface="Arial MT"/>
                <a:cs typeface="Arial MT"/>
              </a:rPr>
              <a:t>I’m address</a:t>
            </a:r>
            <a:r>
              <a:rPr sz="2200" spc="-10" dirty="0">
                <a:latin typeface="Arial MT"/>
                <a:cs typeface="Arial MT"/>
              </a:rPr>
              <a:t> </a:t>
            </a:r>
            <a:r>
              <a:rPr sz="2200" spc="-5" dirty="0">
                <a:latin typeface="Arial MT"/>
                <a:cs typeface="Arial MT"/>
              </a:rPr>
              <a:t>smoking</a:t>
            </a:r>
            <a:r>
              <a:rPr sz="2200" spc="-15" dirty="0">
                <a:latin typeface="Arial MT"/>
                <a:cs typeface="Arial MT"/>
              </a:rPr>
              <a:t> </a:t>
            </a:r>
            <a:r>
              <a:rPr sz="2200" spc="-5" dirty="0">
                <a:latin typeface="Arial MT"/>
                <a:cs typeface="Arial MT"/>
              </a:rPr>
              <a:t>on</a:t>
            </a:r>
            <a:endParaRPr sz="2200">
              <a:latin typeface="Arial MT"/>
              <a:cs typeface="Arial MT"/>
            </a:endParaRPr>
          </a:p>
          <a:p>
            <a:pPr marL="120650">
              <a:lnSpc>
                <a:spcPct val="100000"/>
              </a:lnSpc>
            </a:pPr>
            <a:r>
              <a:rPr sz="2200" spc="-5" dirty="0">
                <a:latin typeface="Arial MT"/>
                <a:cs typeface="Arial MT"/>
              </a:rPr>
              <a:t>someone </a:t>
            </a:r>
            <a:r>
              <a:rPr sz="2200" spc="-10" dirty="0">
                <a:latin typeface="Arial MT"/>
                <a:cs typeface="Arial MT"/>
              </a:rPr>
              <a:t>else’s</a:t>
            </a:r>
            <a:r>
              <a:rPr sz="2200" spc="-20" dirty="0">
                <a:latin typeface="Arial MT"/>
                <a:cs typeface="Arial MT"/>
              </a:rPr>
              <a:t> </a:t>
            </a:r>
            <a:r>
              <a:rPr sz="2200" spc="-5" dirty="0">
                <a:latin typeface="Arial MT"/>
                <a:cs typeface="Arial MT"/>
              </a:rPr>
              <a:t>terms</a:t>
            </a:r>
            <a:endParaRPr sz="2200">
              <a:latin typeface="Arial MT"/>
              <a:cs typeface="Arial MT"/>
            </a:endParaRPr>
          </a:p>
          <a:p>
            <a:pPr marL="120650" indent="-108585">
              <a:lnSpc>
                <a:spcPct val="100000"/>
              </a:lnSpc>
              <a:buSzPct val="95454"/>
              <a:buChar char="•"/>
              <a:tabLst>
                <a:tab pos="121285" algn="l"/>
              </a:tabLst>
            </a:pPr>
            <a:r>
              <a:rPr sz="2200" spc="-5" dirty="0">
                <a:latin typeface="Arial MT"/>
                <a:cs typeface="Arial MT"/>
              </a:rPr>
              <a:t>Past</a:t>
            </a:r>
            <a:r>
              <a:rPr sz="2200" spc="-15" dirty="0">
                <a:latin typeface="Arial MT"/>
                <a:cs typeface="Arial MT"/>
              </a:rPr>
              <a:t> </a:t>
            </a:r>
            <a:r>
              <a:rPr sz="2200" spc="-5" dirty="0">
                <a:latin typeface="Arial MT"/>
                <a:cs typeface="Arial MT"/>
              </a:rPr>
              <a:t>experience</a:t>
            </a:r>
            <a:r>
              <a:rPr sz="2200" spc="5" dirty="0">
                <a:latin typeface="Arial MT"/>
                <a:cs typeface="Arial MT"/>
              </a:rPr>
              <a:t> </a:t>
            </a:r>
            <a:r>
              <a:rPr sz="2200" spc="-5" dirty="0">
                <a:latin typeface="Arial MT"/>
                <a:cs typeface="Arial MT"/>
              </a:rPr>
              <a:t>negative</a:t>
            </a:r>
            <a:endParaRPr sz="2200">
              <a:latin typeface="Arial MT"/>
              <a:cs typeface="Arial MT"/>
            </a:endParaRPr>
          </a:p>
          <a:p>
            <a:pPr marL="120650" indent="-108585">
              <a:lnSpc>
                <a:spcPct val="100000"/>
              </a:lnSpc>
              <a:buSzPct val="95454"/>
              <a:buChar char="•"/>
              <a:tabLst>
                <a:tab pos="121285" algn="l"/>
              </a:tabLst>
            </a:pPr>
            <a:r>
              <a:rPr sz="2200" spc="-10" dirty="0">
                <a:latin typeface="Arial MT"/>
                <a:cs typeface="Arial MT"/>
              </a:rPr>
              <a:t>It’s</a:t>
            </a:r>
            <a:r>
              <a:rPr sz="2200" spc="-35" dirty="0">
                <a:latin typeface="Arial MT"/>
                <a:cs typeface="Arial MT"/>
              </a:rPr>
              <a:t> </a:t>
            </a:r>
            <a:r>
              <a:rPr sz="2200" spc="-10" dirty="0">
                <a:latin typeface="Arial MT"/>
                <a:cs typeface="Arial MT"/>
              </a:rPr>
              <a:t>not</a:t>
            </a:r>
            <a:r>
              <a:rPr sz="2200" spc="-30" dirty="0">
                <a:latin typeface="Arial MT"/>
                <a:cs typeface="Arial MT"/>
              </a:rPr>
              <a:t> </a:t>
            </a:r>
            <a:r>
              <a:rPr sz="2200" spc="-5" dirty="0">
                <a:latin typeface="Arial MT"/>
                <a:cs typeface="Arial MT"/>
              </a:rPr>
              <a:t>effective</a:t>
            </a:r>
            <a:endParaRPr sz="2200">
              <a:latin typeface="Arial MT"/>
              <a:cs typeface="Arial MT"/>
            </a:endParaRPr>
          </a:p>
          <a:p>
            <a:pPr marL="120650" indent="-108585">
              <a:lnSpc>
                <a:spcPct val="100000"/>
              </a:lnSpc>
              <a:buSzPct val="95454"/>
              <a:buChar char="•"/>
              <a:tabLst>
                <a:tab pos="121285" algn="l"/>
              </a:tabLst>
            </a:pPr>
            <a:r>
              <a:rPr sz="2200" spc="-5" dirty="0">
                <a:latin typeface="Arial MT"/>
                <a:cs typeface="Arial MT"/>
              </a:rPr>
              <a:t>Advisors</a:t>
            </a:r>
            <a:r>
              <a:rPr sz="2200" spc="-30" dirty="0">
                <a:latin typeface="Arial MT"/>
                <a:cs typeface="Arial MT"/>
              </a:rPr>
              <a:t> </a:t>
            </a:r>
            <a:r>
              <a:rPr sz="2200" spc="-5" dirty="0">
                <a:latin typeface="Arial MT"/>
                <a:cs typeface="Arial MT"/>
              </a:rPr>
              <a:t>won’t</a:t>
            </a:r>
            <a:r>
              <a:rPr sz="2200" spc="-35" dirty="0">
                <a:latin typeface="Arial MT"/>
                <a:cs typeface="Arial MT"/>
              </a:rPr>
              <a:t> </a:t>
            </a:r>
            <a:r>
              <a:rPr sz="2200" spc="-5" dirty="0">
                <a:latin typeface="Arial MT"/>
                <a:cs typeface="Arial MT"/>
              </a:rPr>
              <a:t>understand</a:t>
            </a:r>
            <a:endParaRPr sz="2200">
              <a:latin typeface="Arial MT"/>
              <a:cs typeface="Arial MT"/>
            </a:endParaRPr>
          </a:p>
          <a:p>
            <a:pPr marL="120650">
              <a:lnSpc>
                <a:spcPct val="100000"/>
              </a:lnSpc>
            </a:pPr>
            <a:r>
              <a:rPr sz="2200" spc="-10" dirty="0">
                <a:latin typeface="Arial MT"/>
                <a:cs typeface="Arial MT"/>
              </a:rPr>
              <a:t>my</a:t>
            </a:r>
            <a:r>
              <a:rPr sz="2200" spc="5" dirty="0">
                <a:latin typeface="Arial MT"/>
                <a:cs typeface="Arial MT"/>
              </a:rPr>
              <a:t> </a:t>
            </a:r>
            <a:r>
              <a:rPr sz="2200" dirty="0">
                <a:latin typeface="Arial MT"/>
                <a:cs typeface="Arial MT"/>
              </a:rPr>
              <a:t>situation</a:t>
            </a:r>
            <a:r>
              <a:rPr sz="2200" spc="-20" dirty="0">
                <a:latin typeface="Arial MT"/>
                <a:cs typeface="Arial MT"/>
              </a:rPr>
              <a:t> </a:t>
            </a:r>
            <a:r>
              <a:rPr sz="2200" spc="-5" dirty="0">
                <a:latin typeface="Arial MT"/>
                <a:cs typeface="Arial MT"/>
              </a:rPr>
              <a:t>/</a:t>
            </a:r>
            <a:r>
              <a:rPr sz="2200" spc="-15" dirty="0">
                <a:latin typeface="Arial MT"/>
                <a:cs typeface="Arial MT"/>
              </a:rPr>
              <a:t> </a:t>
            </a:r>
            <a:r>
              <a:rPr sz="2200" spc="-5" dirty="0">
                <a:latin typeface="Arial MT"/>
                <a:cs typeface="Arial MT"/>
              </a:rPr>
              <a:t>will</a:t>
            </a:r>
            <a:r>
              <a:rPr sz="2200" dirty="0">
                <a:latin typeface="Arial MT"/>
                <a:cs typeface="Arial MT"/>
              </a:rPr>
              <a:t> </a:t>
            </a:r>
            <a:r>
              <a:rPr sz="2200" spc="-5" dirty="0">
                <a:latin typeface="Arial MT"/>
                <a:cs typeface="Arial MT"/>
              </a:rPr>
              <a:t>judge</a:t>
            </a:r>
            <a:endParaRPr sz="2200">
              <a:latin typeface="Arial MT"/>
              <a:cs typeface="Arial MT"/>
            </a:endParaRPr>
          </a:p>
        </p:txBody>
      </p:sp>
      <p:grpSp>
        <p:nvGrpSpPr>
          <p:cNvPr id="12" name="object 12"/>
          <p:cNvGrpSpPr/>
          <p:nvPr/>
        </p:nvGrpSpPr>
        <p:grpSpPr>
          <a:xfrm>
            <a:off x="4299711" y="4208145"/>
            <a:ext cx="2428875" cy="1584325"/>
            <a:chOff x="4299711" y="4208145"/>
            <a:chExt cx="2428875" cy="1584325"/>
          </a:xfrm>
        </p:grpSpPr>
        <p:pic>
          <p:nvPicPr>
            <p:cNvPr id="13" name="object 13"/>
            <p:cNvPicPr/>
            <p:nvPr/>
          </p:nvPicPr>
          <p:blipFill>
            <a:blip r:embed="rId3" cstate="print"/>
            <a:stretch>
              <a:fillRect/>
            </a:stretch>
          </p:blipFill>
          <p:spPr>
            <a:xfrm>
              <a:off x="6510654" y="5574665"/>
              <a:ext cx="204977" cy="204914"/>
            </a:xfrm>
            <a:prstGeom prst="rect">
              <a:avLst/>
            </a:prstGeom>
          </p:spPr>
        </p:pic>
        <p:sp>
          <p:nvSpPr>
            <p:cNvPr id="14" name="object 14"/>
            <p:cNvSpPr/>
            <p:nvPr/>
          </p:nvSpPr>
          <p:spPr>
            <a:xfrm>
              <a:off x="4855591" y="5058791"/>
              <a:ext cx="1337945" cy="689610"/>
            </a:xfrm>
            <a:custGeom>
              <a:avLst/>
              <a:gdLst/>
              <a:ahLst/>
              <a:cxnLst/>
              <a:rect l="l" t="t" r="r" b="b"/>
              <a:pathLst>
                <a:path w="1337945" h="689610">
                  <a:moveTo>
                    <a:pt x="614680" y="307340"/>
                  </a:moveTo>
                  <a:lnTo>
                    <a:pt x="611339" y="261950"/>
                  </a:lnTo>
                  <a:lnTo>
                    <a:pt x="601662" y="218605"/>
                  </a:lnTo>
                  <a:lnTo>
                    <a:pt x="586117" y="177812"/>
                  </a:lnTo>
                  <a:lnTo>
                    <a:pt x="565175" y="140030"/>
                  </a:lnTo>
                  <a:lnTo>
                    <a:pt x="539305" y="105740"/>
                  </a:lnTo>
                  <a:lnTo>
                    <a:pt x="508990" y="75412"/>
                  </a:lnTo>
                  <a:lnTo>
                    <a:pt x="474713" y="49542"/>
                  </a:lnTo>
                  <a:lnTo>
                    <a:pt x="436930" y="28587"/>
                  </a:lnTo>
                  <a:lnTo>
                    <a:pt x="396113" y="13030"/>
                  </a:lnTo>
                  <a:lnTo>
                    <a:pt x="352767" y="3340"/>
                  </a:lnTo>
                  <a:lnTo>
                    <a:pt x="307340" y="0"/>
                  </a:lnTo>
                  <a:lnTo>
                    <a:pt x="261937" y="3340"/>
                  </a:lnTo>
                  <a:lnTo>
                    <a:pt x="218592" y="13030"/>
                  </a:lnTo>
                  <a:lnTo>
                    <a:pt x="177800" y="28587"/>
                  </a:lnTo>
                  <a:lnTo>
                    <a:pt x="140017" y="49542"/>
                  </a:lnTo>
                  <a:lnTo>
                    <a:pt x="105727" y="75412"/>
                  </a:lnTo>
                  <a:lnTo>
                    <a:pt x="75399" y="105740"/>
                  </a:lnTo>
                  <a:lnTo>
                    <a:pt x="49530" y="140030"/>
                  </a:lnTo>
                  <a:lnTo>
                    <a:pt x="28575" y="177812"/>
                  </a:lnTo>
                  <a:lnTo>
                    <a:pt x="13017" y="218605"/>
                  </a:lnTo>
                  <a:lnTo>
                    <a:pt x="3327" y="261950"/>
                  </a:lnTo>
                  <a:lnTo>
                    <a:pt x="0" y="307340"/>
                  </a:lnTo>
                  <a:lnTo>
                    <a:pt x="3327" y="352780"/>
                  </a:lnTo>
                  <a:lnTo>
                    <a:pt x="13017" y="396138"/>
                  </a:lnTo>
                  <a:lnTo>
                    <a:pt x="28575" y="436943"/>
                  </a:lnTo>
                  <a:lnTo>
                    <a:pt x="49530" y="474726"/>
                  </a:lnTo>
                  <a:lnTo>
                    <a:pt x="75399" y="509016"/>
                  </a:lnTo>
                  <a:lnTo>
                    <a:pt x="105727" y="539330"/>
                  </a:lnTo>
                  <a:lnTo>
                    <a:pt x="140017" y="565200"/>
                  </a:lnTo>
                  <a:lnTo>
                    <a:pt x="177800" y="586155"/>
                  </a:lnTo>
                  <a:lnTo>
                    <a:pt x="218592" y="601700"/>
                  </a:lnTo>
                  <a:lnTo>
                    <a:pt x="261937" y="611378"/>
                  </a:lnTo>
                  <a:lnTo>
                    <a:pt x="307340" y="614705"/>
                  </a:lnTo>
                  <a:lnTo>
                    <a:pt x="352767" y="611378"/>
                  </a:lnTo>
                  <a:lnTo>
                    <a:pt x="396113" y="601700"/>
                  </a:lnTo>
                  <a:lnTo>
                    <a:pt x="436930" y="586155"/>
                  </a:lnTo>
                  <a:lnTo>
                    <a:pt x="474713" y="565200"/>
                  </a:lnTo>
                  <a:lnTo>
                    <a:pt x="508990" y="539330"/>
                  </a:lnTo>
                  <a:lnTo>
                    <a:pt x="539305" y="509016"/>
                  </a:lnTo>
                  <a:lnTo>
                    <a:pt x="565175" y="474726"/>
                  </a:lnTo>
                  <a:lnTo>
                    <a:pt x="586117" y="436943"/>
                  </a:lnTo>
                  <a:lnTo>
                    <a:pt x="601662" y="396138"/>
                  </a:lnTo>
                  <a:lnTo>
                    <a:pt x="611339" y="352780"/>
                  </a:lnTo>
                  <a:lnTo>
                    <a:pt x="614680" y="307340"/>
                  </a:lnTo>
                  <a:close/>
                </a:path>
                <a:path w="1337945" h="689610">
                  <a:moveTo>
                    <a:pt x="1337564" y="484378"/>
                  </a:moveTo>
                  <a:lnTo>
                    <a:pt x="1332141" y="437400"/>
                  </a:lnTo>
                  <a:lnTo>
                    <a:pt x="1316710" y="394258"/>
                  </a:lnTo>
                  <a:lnTo>
                    <a:pt x="1292517" y="356196"/>
                  </a:lnTo>
                  <a:lnTo>
                    <a:pt x="1260767" y="324446"/>
                  </a:lnTo>
                  <a:lnTo>
                    <a:pt x="1222705" y="300253"/>
                  </a:lnTo>
                  <a:lnTo>
                    <a:pt x="1179563" y="284822"/>
                  </a:lnTo>
                  <a:lnTo>
                    <a:pt x="1132586" y="279400"/>
                  </a:lnTo>
                  <a:lnTo>
                    <a:pt x="1085608" y="284822"/>
                  </a:lnTo>
                  <a:lnTo>
                    <a:pt x="1042479" y="300253"/>
                  </a:lnTo>
                  <a:lnTo>
                    <a:pt x="1004443" y="324446"/>
                  </a:lnTo>
                  <a:lnTo>
                    <a:pt x="972731" y="356196"/>
                  </a:lnTo>
                  <a:lnTo>
                    <a:pt x="948550" y="394258"/>
                  </a:lnTo>
                  <a:lnTo>
                    <a:pt x="933132" y="437400"/>
                  </a:lnTo>
                  <a:lnTo>
                    <a:pt x="927735" y="484378"/>
                  </a:lnTo>
                  <a:lnTo>
                    <a:pt x="933132" y="531355"/>
                  </a:lnTo>
                  <a:lnTo>
                    <a:pt x="948550" y="574459"/>
                  </a:lnTo>
                  <a:lnTo>
                    <a:pt x="972731" y="612495"/>
                  </a:lnTo>
                  <a:lnTo>
                    <a:pt x="1004443" y="644220"/>
                  </a:lnTo>
                  <a:lnTo>
                    <a:pt x="1042479" y="668413"/>
                  </a:lnTo>
                  <a:lnTo>
                    <a:pt x="1085608" y="683818"/>
                  </a:lnTo>
                  <a:lnTo>
                    <a:pt x="1132586" y="689229"/>
                  </a:lnTo>
                  <a:lnTo>
                    <a:pt x="1179563" y="683818"/>
                  </a:lnTo>
                  <a:lnTo>
                    <a:pt x="1222705" y="668413"/>
                  </a:lnTo>
                  <a:lnTo>
                    <a:pt x="1260767" y="644220"/>
                  </a:lnTo>
                  <a:lnTo>
                    <a:pt x="1292517" y="612495"/>
                  </a:lnTo>
                  <a:lnTo>
                    <a:pt x="1316710" y="574459"/>
                  </a:lnTo>
                  <a:lnTo>
                    <a:pt x="1332141" y="531355"/>
                  </a:lnTo>
                  <a:lnTo>
                    <a:pt x="1337564" y="484378"/>
                  </a:lnTo>
                  <a:close/>
                </a:path>
              </a:pathLst>
            </a:custGeom>
            <a:solidFill>
              <a:srgbClr val="E2DCEE">
                <a:alpha val="34117"/>
              </a:srgbClr>
            </a:solidFill>
          </p:spPr>
          <p:txBody>
            <a:bodyPr wrap="square" lIns="0" tIns="0" rIns="0" bIns="0" rtlCol="0"/>
            <a:lstStyle/>
            <a:p>
              <a:endParaRPr/>
            </a:p>
          </p:txBody>
        </p:sp>
        <p:pic>
          <p:nvPicPr>
            <p:cNvPr id="15" name="object 15"/>
            <p:cNvPicPr/>
            <p:nvPr/>
          </p:nvPicPr>
          <p:blipFill>
            <a:blip r:embed="rId4" cstate="print"/>
            <a:stretch>
              <a:fillRect/>
            </a:stretch>
          </p:blipFill>
          <p:spPr>
            <a:xfrm>
              <a:off x="6497954" y="5561965"/>
              <a:ext cx="230377" cy="230314"/>
            </a:xfrm>
            <a:prstGeom prst="rect">
              <a:avLst/>
            </a:prstGeom>
          </p:spPr>
        </p:pic>
        <p:sp>
          <p:nvSpPr>
            <p:cNvPr id="16" name="object 16"/>
            <p:cNvSpPr/>
            <p:nvPr/>
          </p:nvSpPr>
          <p:spPr>
            <a:xfrm>
              <a:off x="4855590" y="5058791"/>
              <a:ext cx="1337945" cy="689610"/>
            </a:xfrm>
            <a:custGeom>
              <a:avLst/>
              <a:gdLst/>
              <a:ahLst/>
              <a:cxnLst/>
              <a:rect l="l" t="t" r="r" b="b"/>
              <a:pathLst>
                <a:path w="1337945" h="689610">
                  <a:moveTo>
                    <a:pt x="1337564" y="484377"/>
                  </a:moveTo>
                  <a:lnTo>
                    <a:pt x="1332147" y="531343"/>
                  </a:lnTo>
                  <a:lnTo>
                    <a:pt x="1316721" y="574458"/>
                  </a:lnTo>
                  <a:lnTo>
                    <a:pt x="1292517" y="612494"/>
                  </a:lnTo>
                  <a:lnTo>
                    <a:pt x="1260768" y="644220"/>
                  </a:lnTo>
                  <a:lnTo>
                    <a:pt x="1222708" y="668404"/>
                  </a:lnTo>
                  <a:lnTo>
                    <a:pt x="1179570" y="683817"/>
                  </a:lnTo>
                  <a:lnTo>
                    <a:pt x="1132586" y="689228"/>
                  </a:lnTo>
                  <a:lnTo>
                    <a:pt x="1085608" y="683817"/>
                  </a:lnTo>
                  <a:lnTo>
                    <a:pt x="1042488" y="668404"/>
                  </a:lnTo>
                  <a:lnTo>
                    <a:pt x="1004453" y="644220"/>
                  </a:lnTo>
                  <a:lnTo>
                    <a:pt x="972731" y="612494"/>
                  </a:lnTo>
                  <a:lnTo>
                    <a:pt x="948552" y="574458"/>
                  </a:lnTo>
                  <a:lnTo>
                    <a:pt x="933144" y="531343"/>
                  </a:lnTo>
                  <a:lnTo>
                    <a:pt x="927735" y="484377"/>
                  </a:lnTo>
                  <a:lnTo>
                    <a:pt x="933144" y="437393"/>
                  </a:lnTo>
                  <a:lnTo>
                    <a:pt x="948552" y="394255"/>
                  </a:lnTo>
                  <a:lnTo>
                    <a:pt x="972731" y="356195"/>
                  </a:lnTo>
                  <a:lnTo>
                    <a:pt x="1004453" y="324446"/>
                  </a:lnTo>
                  <a:lnTo>
                    <a:pt x="1042488" y="300242"/>
                  </a:lnTo>
                  <a:lnTo>
                    <a:pt x="1085608" y="284816"/>
                  </a:lnTo>
                  <a:lnTo>
                    <a:pt x="1132586" y="279399"/>
                  </a:lnTo>
                  <a:lnTo>
                    <a:pt x="1179570" y="284816"/>
                  </a:lnTo>
                  <a:lnTo>
                    <a:pt x="1222708" y="300242"/>
                  </a:lnTo>
                  <a:lnTo>
                    <a:pt x="1260768" y="324446"/>
                  </a:lnTo>
                  <a:lnTo>
                    <a:pt x="1292517" y="356195"/>
                  </a:lnTo>
                  <a:lnTo>
                    <a:pt x="1316721" y="394255"/>
                  </a:lnTo>
                  <a:lnTo>
                    <a:pt x="1332147" y="437393"/>
                  </a:lnTo>
                  <a:lnTo>
                    <a:pt x="1337564" y="484377"/>
                  </a:lnTo>
                  <a:close/>
                </a:path>
                <a:path w="1337945" h="689610">
                  <a:moveTo>
                    <a:pt x="614680" y="307339"/>
                  </a:moveTo>
                  <a:lnTo>
                    <a:pt x="611348" y="352770"/>
                  </a:lnTo>
                  <a:lnTo>
                    <a:pt x="601672" y="396127"/>
                  </a:lnTo>
                  <a:lnTo>
                    <a:pt x="586124" y="436937"/>
                  </a:lnTo>
                  <a:lnTo>
                    <a:pt x="565180" y="474723"/>
                  </a:lnTo>
                  <a:lnTo>
                    <a:pt x="539314" y="509012"/>
                  </a:lnTo>
                  <a:lnTo>
                    <a:pt x="509001" y="539329"/>
                  </a:lnTo>
                  <a:lnTo>
                    <a:pt x="474716" y="565198"/>
                  </a:lnTo>
                  <a:lnTo>
                    <a:pt x="436932" y="586145"/>
                  </a:lnTo>
                  <a:lnTo>
                    <a:pt x="396125" y="601695"/>
                  </a:lnTo>
                  <a:lnTo>
                    <a:pt x="352769" y="611373"/>
                  </a:lnTo>
                  <a:lnTo>
                    <a:pt x="307339" y="614705"/>
                  </a:lnTo>
                  <a:lnTo>
                    <a:pt x="261938" y="611373"/>
                  </a:lnTo>
                  <a:lnTo>
                    <a:pt x="218600" y="601695"/>
                  </a:lnTo>
                  <a:lnTo>
                    <a:pt x="177802" y="586145"/>
                  </a:lnTo>
                  <a:lnTo>
                    <a:pt x="140019" y="565198"/>
                  </a:lnTo>
                  <a:lnTo>
                    <a:pt x="105729" y="539329"/>
                  </a:lnTo>
                  <a:lnTo>
                    <a:pt x="75408" y="509012"/>
                  </a:lnTo>
                  <a:lnTo>
                    <a:pt x="49531" y="474723"/>
                  </a:lnTo>
                  <a:lnTo>
                    <a:pt x="28575" y="436937"/>
                  </a:lnTo>
                  <a:lnTo>
                    <a:pt x="13017" y="396127"/>
                  </a:lnTo>
                  <a:lnTo>
                    <a:pt x="3333" y="352770"/>
                  </a:lnTo>
                  <a:lnTo>
                    <a:pt x="0" y="307339"/>
                  </a:lnTo>
                  <a:lnTo>
                    <a:pt x="3333" y="261938"/>
                  </a:lnTo>
                  <a:lnTo>
                    <a:pt x="13017" y="218600"/>
                  </a:lnTo>
                  <a:lnTo>
                    <a:pt x="28575" y="177802"/>
                  </a:lnTo>
                  <a:lnTo>
                    <a:pt x="49531" y="140019"/>
                  </a:lnTo>
                  <a:lnTo>
                    <a:pt x="75408" y="105729"/>
                  </a:lnTo>
                  <a:lnTo>
                    <a:pt x="105729" y="75408"/>
                  </a:lnTo>
                  <a:lnTo>
                    <a:pt x="140019" y="49531"/>
                  </a:lnTo>
                  <a:lnTo>
                    <a:pt x="177802" y="28575"/>
                  </a:lnTo>
                  <a:lnTo>
                    <a:pt x="218600" y="13017"/>
                  </a:lnTo>
                  <a:lnTo>
                    <a:pt x="261938" y="3333"/>
                  </a:lnTo>
                  <a:lnTo>
                    <a:pt x="307339" y="0"/>
                  </a:lnTo>
                  <a:lnTo>
                    <a:pt x="352769" y="3333"/>
                  </a:lnTo>
                  <a:lnTo>
                    <a:pt x="396125" y="13017"/>
                  </a:lnTo>
                  <a:lnTo>
                    <a:pt x="436932" y="28575"/>
                  </a:lnTo>
                  <a:lnTo>
                    <a:pt x="474716" y="49531"/>
                  </a:lnTo>
                  <a:lnTo>
                    <a:pt x="509001" y="75408"/>
                  </a:lnTo>
                  <a:lnTo>
                    <a:pt x="539314" y="105729"/>
                  </a:lnTo>
                  <a:lnTo>
                    <a:pt x="565180" y="140019"/>
                  </a:lnTo>
                  <a:lnTo>
                    <a:pt x="586124" y="177802"/>
                  </a:lnTo>
                  <a:lnTo>
                    <a:pt x="601672" y="218600"/>
                  </a:lnTo>
                  <a:lnTo>
                    <a:pt x="611348" y="261938"/>
                  </a:lnTo>
                  <a:lnTo>
                    <a:pt x="614680" y="307339"/>
                  </a:lnTo>
                  <a:close/>
                </a:path>
              </a:pathLst>
            </a:custGeom>
            <a:ln w="25400">
              <a:solidFill>
                <a:srgbClr val="BEBEBE"/>
              </a:solidFill>
            </a:ln>
          </p:spPr>
          <p:txBody>
            <a:bodyPr wrap="square" lIns="0" tIns="0" rIns="0" bIns="0" rtlCol="0"/>
            <a:lstStyle/>
            <a:p>
              <a:endParaRPr/>
            </a:p>
          </p:txBody>
        </p:sp>
        <p:pic>
          <p:nvPicPr>
            <p:cNvPr id="17" name="object 17"/>
            <p:cNvPicPr/>
            <p:nvPr/>
          </p:nvPicPr>
          <p:blipFill>
            <a:blip r:embed="rId5" cstate="print"/>
            <a:stretch>
              <a:fillRect/>
            </a:stretch>
          </p:blipFill>
          <p:spPr>
            <a:xfrm>
              <a:off x="4299711" y="4208145"/>
              <a:ext cx="180086" cy="253873"/>
            </a:xfrm>
            <a:prstGeom prst="rect">
              <a:avLst/>
            </a:prstGeom>
          </p:spPr>
        </p:pic>
      </p:grpSp>
      <p:sp>
        <p:nvSpPr>
          <p:cNvPr id="18" name="object 18"/>
          <p:cNvSpPr/>
          <p:nvPr/>
        </p:nvSpPr>
        <p:spPr>
          <a:xfrm>
            <a:off x="1957577" y="2806445"/>
            <a:ext cx="350520" cy="477520"/>
          </a:xfrm>
          <a:custGeom>
            <a:avLst/>
            <a:gdLst/>
            <a:ahLst/>
            <a:cxnLst/>
            <a:rect l="l" t="t" r="r" b="b"/>
            <a:pathLst>
              <a:path w="350519" h="477520">
                <a:moveTo>
                  <a:pt x="262890" y="0"/>
                </a:moveTo>
                <a:lnTo>
                  <a:pt x="87630" y="0"/>
                </a:lnTo>
                <a:lnTo>
                  <a:pt x="87630" y="301751"/>
                </a:lnTo>
                <a:lnTo>
                  <a:pt x="0" y="301751"/>
                </a:lnTo>
                <a:lnTo>
                  <a:pt x="175260" y="477012"/>
                </a:lnTo>
                <a:lnTo>
                  <a:pt x="350520" y="301751"/>
                </a:lnTo>
                <a:lnTo>
                  <a:pt x="262890" y="301751"/>
                </a:lnTo>
                <a:lnTo>
                  <a:pt x="262890" y="0"/>
                </a:lnTo>
                <a:close/>
              </a:path>
            </a:pathLst>
          </a:custGeom>
          <a:solidFill>
            <a:srgbClr val="FFFFFF"/>
          </a:solidFill>
        </p:spPr>
        <p:txBody>
          <a:bodyPr wrap="square" lIns="0" tIns="0" rIns="0" bIns="0" rtlCol="0"/>
          <a:lstStyle/>
          <a:p>
            <a:endParaRPr/>
          </a:p>
        </p:txBody>
      </p:sp>
      <p:grpSp>
        <p:nvGrpSpPr>
          <p:cNvPr id="19" name="object 19"/>
          <p:cNvGrpSpPr/>
          <p:nvPr/>
        </p:nvGrpSpPr>
        <p:grpSpPr>
          <a:xfrm>
            <a:off x="-12700" y="2793745"/>
            <a:ext cx="4645025" cy="3830954"/>
            <a:chOff x="-12700" y="2793745"/>
            <a:chExt cx="4645025" cy="3830954"/>
          </a:xfrm>
        </p:grpSpPr>
        <p:sp>
          <p:nvSpPr>
            <p:cNvPr id="20" name="object 20"/>
            <p:cNvSpPr/>
            <p:nvPr/>
          </p:nvSpPr>
          <p:spPr>
            <a:xfrm>
              <a:off x="0" y="2928756"/>
              <a:ext cx="4619625" cy="3683000"/>
            </a:xfrm>
            <a:custGeom>
              <a:avLst/>
              <a:gdLst/>
              <a:ahLst/>
              <a:cxnLst/>
              <a:rect l="l" t="t" r="r" b="b"/>
              <a:pathLst>
                <a:path w="4619625" h="3683000">
                  <a:moveTo>
                    <a:pt x="2963762" y="3340100"/>
                  </a:moveTo>
                  <a:lnTo>
                    <a:pt x="1761744" y="3340100"/>
                  </a:lnTo>
                  <a:lnTo>
                    <a:pt x="1790931" y="3378200"/>
                  </a:lnTo>
                  <a:lnTo>
                    <a:pt x="1822696" y="3429000"/>
                  </a:lnTo>
                  <a:lnTo>
                    <a:pt x="1856897" y="3467100"/>
                  </a:lnTo>
                  <a:lnTo>
                    <a:pt x="1893391" y="3505200"/>
                  </a:lnTo>
                  <a:lnTo>
                    <a:pt x="1932035" y="3530600"/>
                  </a:lnTo>
                  <a:lnTo>
                    <a:pt x="1972686" y="3568700"/>
                  </a:lnTo>
                  <a:lnTo>
                    <a:pt x="2015204" y="3594100"/>
                  </a:lnTo>
                  <a:lnTo>
                    <a:pt x="2059444" y="3619500"/>
                  </a:lnTo>
                  <a:lnTo>
                    <a:pt x="2105264" y="3632200"/>
                  </a:lnTo>
                  <a:lnTo>
                    <a:pt x="2152523" y="3657600"/>
                  </a:lnTo>
                  <a:lnTo>
                    <a:pt x="2240772" y="3683000"/>
                  </a:lnTo>
                  <a:lnTo>
                    <a:pt x="2459181" y="3683000"/>
                  </a:lnTo>
                  <a:lnTo>
                    <a:pt x="2501640" y="3670300"/>
                  </a:lnTo>
                  <a:lnTo>
                    <a:pt x="2543447" y="3670300"/>
                  </a:lnTo>
                  <a:lnTo>
                    <a:pt x="2584495" y="3644900"/>
                  </a:lnTo>
                  <a:lnTo>
                    <a:pt x="2663895" y="3619500"/>
                  </a:lnTo>
                  <a:lnTo>
                    <a:pt x="2702036" y="3594100"/>
                  </a:lnTo>
                  <a:lnTo>
                    <a:pt x="2738997" y="3568700"/>
                  </a:lnTo>
                  <a:lnTo>
                    <a:pt x="2774674" y="3543300"/>
                  </a:lnTo>
                  <a:lnTo>
                    <a:pt x="2808960" y="3517900"/>
                  </a:lnTo>
                  <a:lnTo>
                    <a:pt x="2841750" y="3492500"/>
                  </a:lnTo>
                  <a:lnTo>
                    <a:pt x="2872940" y="3454400"/>
                  </a:lnTo>
                  <a:lnTo>
                    <a:pt x="2902424" y="3429000"/>
                  </a:lnTo>
                  <a:lnTo>
                    <a:pt x="2930096" y="3390900"/>
                  </a:lnTo>
                  <a:lnTo>
                    <a:pt x="2955851" y="3352800"/>
                  </a:lnTo>
                  <a:lnTo>
                    <a:pt x="2963762" y="3340100"/>
                  </a:lnTo>
                  <a:close/>
                </a:path>
                <a:path w="4619625" h="3683000">
                  <a:moveTo>
                    <a:pt x="3842767" y="3009899"/>
                  </a:moveTo>
                  <a:lnTo>
                    <a:pt x="621055" y="3009899"/>
                  </a:lnTo>
                  <a:lnTo>
                    <a:pt x="623912" y="3022599"/>
                  </a:lnTo>
                  <a:lnTo>
                    <a:pt x="626821" y="3022599"/>
                  </a:lnTo>
                  <a:lnTo>
                    <a:pt x="629780" y="3035299"/>
                  </a:lnTo>
                  <a:lnTo>
                    <a:pt x="655016" y="3073399"/>
                  </a:lnTo>
                  <a:lnTo>
                    <a:pt x="682098" y="3111499"/>
                  </a:lnTo>
                  <a:lnTo>
                    <a:pt x="710931" y="3149599"/>
                  </a:lnTo>
                  <a:lnTo>
                    <a:pt x="741418" y="3187699"/>
                  </a:lnTo>
                  <a:lnTo>
                    <a:pt x="773464" y="3225799"/>
                  </a:lnTo>
                  <a:lnTo>
                    <a:pt x="806973" y="3263900"/>
                  </a:lnTo>
                  <a:lnTo>
                    <a:pt x="841851" y="3289300"/>
                  </a:lnTo>
                  <a:lnTo>
                    <a:pt x="878000" y="3314700"/>
                  </a:lnTo>
                  <a:lnTo>
                    <a:pt x="915327" y="3340100"/>
                  </a:lnTo>
                  <a:lnTo>
                    <a:pt x="953734" y="3365500"/>
                  </a:lnTo>
                  <a:lnTo>
                    <a:pt x="993127" y="3390900"/>
                  </a:lnTo>
                  <a:lnTo>
                    <a:pt x="1074487" y="3416300"/>
                  </a:lnTo>
                  <a:lnTo>
                    <a:pt x="1116263" y="3441700"/>
                  </a:lnTo>
                  <a:lnTo>
                    <a:pt x="1158642" y="3441700"/>
                  </a:lnTo>
                  <a:lnTo>
                    <a:pt x="1244827" y="3467100"/>
                  </a:lnTo>
                  <a:lnTo>
                    <a:pt x="1420228" y="3467100"/>
                  </a:lnTo>
                  <a:lnTo>
                    <a:pt x="1464152" y="3454400"/>
                  </a:lnTo>
                  <a:lnTo>
                    <a:pt x="1507915" y="3454400"/>
                  </a:lnTo>
                  <a:lnTo>
                    <a:pt x="1594573" y="3429000"/>
                  </a:lnTo>
                  <a:lnTo>
                    <a:pt x="1637277" y="3403600"/>
                  </a:lnTo>
                  <a:lnTo>
                    <a:pt x="1679437" y="3390900"/>
                  </a:lnTo>
                  <a:lnTo>
                    <a:pt x="1720958" y="3365500"/>
                  </a:lnTo>
                  <a:lnTo>
                    <a:pt x="1761744" y="3340100"/>
                  </a:lnTo>
                  <a:lnTo>
                    <a:pt x="2963762" y="3340100"/>
                  </a:lnTo>
                  <a:lnTo>
                    <a:pt x="2979585" y="3314700"/>
                  </a:lnTo>
                  <a:lnTo>
                    <a:pt x="3001190" y="3263900"/>
                  </a:lnTo>
                  <a:lnTo>
                    <a:pt x="3020564" y="3225799"/>
                  </a:lnTo>
                  <a:lnTo>
                    <a:pt x="3037599" y="3174999"/>
                  </a:lnTo>
                  <a:lnTo>
                    <a:pt x="3052191" y="3124199"/>
                  </a:lnTo>
                  <a:lnTo>
                    <a:pt x="3711906" y="3124199"/>
                  </a:lnTo>
                  <a:lnTo>
                    <a:pt x="3747528" y="3098799"/>
                  </a:lnTo>
                  <a:lnTo>
                    <a:pt x="3781293" y="3073399"/>
                  </a:lnTo>
                  <a:lnTo>
                    <a:pt x="3813079" y="3035299"/>
                  </a:lnTo>
                  <a:lnTo>
                    <a:pt x="3842767" y="3009899"/>
                  </a:lnTo>
                  <a:close/>
                </a:path>
                <a:path w="4619625" h="3683000">
                  <a:moveTo>
                    <a:pt x="3420661" y="3225799"/>
                  </a:moveTo>
                  <a:lnTo>
                    <a:pt x="3325831" y="3225799"/>
                  </a:lnTo>
                  <a:lnTo>
                    <a:pt x="3374516" y="3238499"/>
                  </a:lnTo>
                  <a:lnTo>
                    <a:pt x="3420661" y="3225799"/>
                  </a:lnTo>
                  <a:close/>
                </a:path>
                <a:path w="4619625" h="3683000">
                  <a:moveTo>
                    <a:pt x="3711906" y="3124199"/>
                  </a:moveTo>
                  <a:lnTo>
                    <a:pt x="3052191" y="3124199"/>
                  </a:lnTo>
                  <a:lnTo>
                    <a:pt x="3094531" y="3162299"/>
                  </a:lnTo>
                  <a:lnTo>
                    <a:pt x="3138463" y="3174999"/>
                  </a:lnTo>
                  <a:lnTo>
                    <a:pt x="3183772" y="3200399"/>
                  </a:lnTo>
                  <a:lnTo>
                    <a:pt x="3277669" y="3225799"/>
                  </a:lnTo>
                  <a:lnTo>
                    <a:pt x="3465912" y="3225799"/>
                  </a:lnTo>
                  <a:lnTo>
                    <a:pt x="3553252" y="3200399"/>
                  </a:lnTo>
                  <a:lnTo>
                    <a:pt x="3595099" y="3187699"/>
                  </a:lnTo>
                  <a:lnTo>
                    <a:pt x="3635571" y="3174999"/>
                  </a:lnTo>
                  <a:lnTo>
                    <a:pt x="3674547" y="3149599"/>
                  </a:lnTo>
                  <a:lnTo>
                    <a:pt x="3711906" y="3124199"/>
                  </a:lnTo>
                  <a:close/>
                </a:path>
                <a:path w="4619625" h="3683000">
                  <a:moveTo>
                    <a:pt x="1226909" y="330200"/>
                  </a:moveTo>
                  <a:lnTo>
                    <a:pt x="1035253" y="330200"/>
                  </a:lnTo>
                  <a:lnTo>
                    <a:pt x="946320" y="355600"/>
                  </a:lnTo>
                  <a:lnTo>
                    <a:pt x="862168" y="381000"/>
                  </a:lnTo>
                  <a:lnTo>
                    <a:pt x="822065" y="406400"/>
                  </a:lnTo>
                  <a:lnTo>
                    <a:pt x="783374" y="419100"/>
                  </a:lnTo>
                  <a:lnTo>
                    <a:pt x="746167" y="444500"/>
                  </a:lnTo>
                  <a:lnTo>
                    <a:pt x="710517" y="469900"/>
                  </a:lnTo>
                  <a:lnTo>
                    <a:pt x="676496" y="495300"/>
                  </a:lnTo>
                  <a:lnTo>
                    <a:pt x="644177" y="533400"/>
                  </a:lnTo>
                  <a:lnTo>
                    <a:pt x="613631" y="558800"/>
                  </a:lnTo>
                  <a:lnTo>
                    <a:pt x="584931" y="596900"/>
                  </a:lnTo>
                  <a:lnTo>
                    <a:pt x="558150" y="635000"/>
                  </a:lnTo>
                  <a:lnTo>
                    <a:pt x="533360" y="673100"/>
                  </a:lnTo>
                  <a:lnTo>
                    <a:pt x="510633" y="711199"/>
                  </a:lnTo>
                  <a:lnTo>
                    <a:pt x="490041" y="749299"/>
                  </a:lnTo>
                  <a:lnTo>
                    <a:pt x="471658" y="787399"/>
                  </a:lnTo>
                  <a:lnTo>
                    <a:pt x="455554" y="838199"/>
                  </a:lnTo>
                  <a:lnTo>
                    <a:pt x="441804" y="876299"/>
                  </a:lnTo>
                  <a:lnTo>
                    <a:pt x="430478" y="927099"/>
                  </a:lnTo>
                  <a:lnTo>
                    <a:pt x="421649" y="977899"/>
                  </a:lnTo>
                  <a:lnTo>
                    <a:pt x="415391" y="1015999"/>
                  </a:lnTo>
                  <a:lnTo>
                    <a:pt x="411774" y="1066799"/>
                  </a:lnTo>
                  <a:lnTo>
                    <a:pt x="410871" y="1117599"/>
                  </a:lnTo>
                  <a:lnTo>
                    <a:pt x="412756" y="1168399"/>
                  </a:lnTo>
                  <a:lnTo>
                    <a:pt x="417499" y="1219199"/>
                  </a:lnTo>
                  <a:lnTo>
                    <a:pt x="413613" y="1231899"/>
                  </a:lnTo>
                  <a:lnTo>
                    <a:pt x="365211" y="1231899"/>
                  </a:lnTo>
                  <a:lnTo>
                    <a:pt x="318329" y="1244599"/>
                  </a:lnTo>
                  <a:lnTo>
                    <a:pt x="273298" y="1269999"/>
                  </a:lnTo>
                  <a:lnTo>
                    <a:pt x="230452" y="1295399"/>
                  </a:lnTo>
                  <a:lnTo>
                    <a:pt x="190120" y="1320799"/>
                  </a:lnTo>
                  <a:lnTo>
                    <a:pt x="152637" y="1346199"/>
                  </a:lnTo>
                  <a:lnTo>
                    <a:pt x="118332" y="1384299"/>
                  </a:lnTo>
                  <a:lnTo>
                    <a:pt x="87539" y="1435099"/>
                  </a:lnTo>
                  <a:lnTo>
                    <a:pt x="60589" y="1473199"/>
                  </a:lnTo>
                  <a:lnTo>
                    <a:pt x="39827" y="1523999"/>
                  </a:lnTo>
                  <a:lnTo>
                    <a:pt x="23228" y="1562099"/>
                  </a:lnTo>
                  <a:lnTo>
                    <a:pt x="10724" y="1612899"/>
                  </a:lnTo>
                  <a:lnTo>
                    <a:pt x="2245" y="1650999"/>
                  </a:lnTo>
                  <a:lnTo>
                    <a:pt x="0" y="1676399"/>
                  </a:lnTo>
                  <a:lnTo>
                    <a:pt x="0" y="1790699"/>
                  </a:lnTo>
                  <a:lnTo>
                    <a:pt x="260" y="1790699"/>
                  </a:lnTo>
                  <a:lnTo>
                    <a:pt x="7184" y="1841499"/>
                  </a:lnTo>
                  <a:lnTo>
                    <a:pt x="17784" y="1879599"/>
                  </a:lnTo>
                  <a:lnTo>
                    <a:pt x="31992" y="1930399"/>
                  </a:lnTo>
                  <a:lnTo>
                    <a:pt x="49737" y="1968499"/>
                  </a:lnTo>
                  <a:lnTo>
                    <a:pt x="70951" y="2006599"/>
                  </a:lnTo>
                  <a:lnTo>
                    <a:pt x="95563" y="2044699"/>
                  </a:lnTo>
                  <a:lnTo>
                    <a:pt x="123504" y="2082799"/>
                  </a:lnTo>
                  <a:lnTo>
                    <a:pt x="154705" y="2108199"/>
                  </a:lnTo>
                  <a:lnTo>
                    <a:pt x="189095" y="2146299"/>
                  </a:lnTo>
                  <a:lnTo>
                    <a:pt x="226606" y="2171699"/>
                  </a:lnTo>
                  <a:lnTo>
                    <a:pt x="197191" y="2209799"/>
                  </a:lnTo>
                  <a:lnTo>
                    <a:pt x="171495" y="2247899"/>
                  </a:lnTo>
                  <a:lnTo>
                    <a:pt x="149618" y="2285999"/>
                  </a:lnTo>
                  <a:lnTo>
                    <a:pt x="131657" y="2336799"/>
                  </a:lnTo>
                  <a:lnTo>
                    <a:pt x="117710" y="2374899"/>
                  </a:lnTo>
                  <a:lnTo>
                    <a:pt x="107875" y="2425699"/>
                  </a:lnTo>
                  <a:lnTo>
                    <a:pt x="102252" y="2476499"/>
                  </a:lnTo>
                  <a:lnTo>
                    <a:pt x="100937" y="2527299"/>
                  </a:lnTo>
                  <a:lnTo>
                    <a:pt x="104030" y="2578099"/>
                  </a:lnTo>
                  <a:lnTo>
                    <a:pt x="111379" y="2616199"/>
                  </a:lnTo>
                  <a:lnTo>
                    <a:pt x="122693" y="2666999"/>
                  </a:lnTo>
                  <a:lnTo>
                    <a:pt x="137758" y="2705099"/>
                  </a:lnTo>
                  <a:lnTo>
                    <a:pt x="156356" y="2755899"/>
                  </a:lnTo>
                  <a:lnTo>
                    <a:pt x="178270" y="2793999"/>
                  </a:lnTo>
                  <a:lnTo>
                    <a:pt x="203284" y="2832099"/>
                  </a:lnTo>
                  <a:lnTo>
                    <a:pt x="231181" y="2870199"/>
                  </a:lnTo>
                  <a:lnTo>
                    <a:pt x="261745" y="2895599"/>
                  </a:lnTo>
                  <a:lnTo>
                    <a:pt x="294758" y="2920999"/>
                  </a:lnTo>
                  <a:lnTo>
                    <a:pt x="330004" y="2946399"/>
                  </a:lnTo>
                  <a:lnTo>
                    <a:pt x="367267" y="2971799"/>
                  </a:lnTo>
                  <a:lnTo>
                    <a:pt x="406330" y="2984499"/>
                  </a:lnTo>
                  <a:lnTo>
                    <a:pt x="446976" y="2997199"/>
                  </a:lnTo>
                  <a:lnTo>
                    <a:pt x="532149" y="3022599"/>
                  </a:lnTo>
                  <a:lnTo>
                    <a:pt x="576244" y="3022599"/>
                  </a:lnTo>
                  <a:lnTo>
                    <a:pt x="621055" y="3009899"/>
                  </a:lnTo>
                  <a:lnTo>
                    <a:pt x="3842767" y="3009899"/>
                  </a:lnTo>
                  <a:lnTo>
                    <a:pt x="3870235" y="2971799"/>
                  </a:lnTo>
                  <a:lnTo>
                    <a:pt x="3895364" y="2933699"/>
                  </a:lnTo>
                  <a:lnTo>
                    <a:pt x="3918033" y="2895599"/>
                  </a:lnTo>
                  <a:lnTo>
                    <a:pt x="3938121" y="2844799"/>
                  </a:lnTo>
                  <a:lnTo>
                    <a:pt x="3955508" y="2806699"/>
                  </a:lnTo>
                  <a:lnTo>
                    <a:pt x="3970073" y="2755899"/>
                  </a:lnTo>
                  <a:lnTo>
                    <a:pt x="3981696" y="2717799"/>
                  </a:lnTo>
                  <a:lnTo>
                    <a:pt x="3990256" y="2666999"/>
                  </a:lnTo>
                  <a:lnTo>
                    <a:pt x="3995632" y="2616199"/>
                  </a:lnTo>
                  <a:lnTo>
                    <a:pt x="3997705" y="2565399"/>
                  </a:lnTo>
                  <a:lnTo>
                    <a:pt x="4132912" y="2527299"/>
                  </a:lnTo>
                  <a:lnTo>
                    <a:pt x="4176125" y="2514599"/>
                  </a:lnTo>
                  <a:lnTo>
                    <a:pt x="4218188" y="2489199"/>
                  </a:lnTo>
                  <a:lnTo>
                    <a:pt x="4258970" y="2463799"/>
                  </a:lnTo>
                  <a:lnTo>
                    <a:pt x="4298339" y="2438399"/>
                  </a:lnTo>
                  <a:lnTo>
                    <a:pt x="4336161" y="2412999"/>
                  </a:lnTo>
                  <a:lnTo>
                    <a:pt x="4371606" y="2374899"/>
                  </a:lnTo>
                  <a:lnTo>
                    <a:pt x="4404749" y="2349499"/>
                  </a:lnTo>
                  <a:lnTo>
                    <a:pt x="4435576" y="2311399"/>
                  </a:lnTo>
                  <a:lnTo>
                    <a:pt x="4464070" y="2273299"/>
                  </a:lnTo>
                  <a:lnTo>
                    <a:pt x="4490215" y="2235199"/>
                  </a:lnTo>
                  <a:lnTo>
                    <a:pt x="4513998" y="2197099"/>
                  </a:lnTo>
                  <a:lnTo>
                    <a:pt x="4535401" y="2158999"/>
                  </a:lnTo>
                  <a:lnTo>
                    <a:pt x="4554409" y="2108199"/>
                  </a:lnTo>
                  <a:lnTo>
                    <a:pt x="4571008" y="2070099"/>
                  </a:lnTo>
                  <a:lnTo>
                    <a:pt x="4585180" y="2019299"/>
                  </a:lnTo>
                  <a:lnTo>
                    <a:pt x="4596912" y="1981199"/>
                  </a:lnTo>
                  <a:lnTo>
                    <a:pt x="4606186" y="1930399"/>
                  </a:lnTo>
                  <a:lnTo>
                    <a:pt x="4612989" y="1892299"/>
                  </a:lnTo>
                  <a:lnTo>
                    <a:pt x="4617303" y="1841499"/>
                  </a:lnTo>
                  <a:lnTo>
                    <a:pt x="4619115" y="1790699"/>
                  </a:lnTo>
                  <a:lnTo>
                    <a:pt x="4618407" y="1752599"/>
                  </a:lnTo>
                  <a:lnTo>
                    <a:pt x="4615166" y="1701799"/>
                  </a:lnTo>
                  <a:lnTo>
                    <a:pt x="4609374" y="1650999"/>
                  </a:lnTo>
                  <a:lnTo>
                    <a:pt x="4601017" y="1612899"/>
                  </a:lnTo>
                  <a:lnTo>
                    <a:pt x="4590079" y="1562099"/>
                  </a:lnTo>
                  <a:lnTo>
                    <a:pt x="4576545" y="1523999"/>
                  </a:lnTo>
                  <a:lnTo>
                    <a:pt x="4560398" y="1473199"/>
                  </a:lnTo>
                  <a:lnTo>
                    <a:pt x="4541625" y="1435099"/>
                  </a:lnTo>
                  <a:lnTo>
                    <a:pt x="4520208" y="1384299"/>
                  </a:lnTo>
                  <a:lnTo>
                    <a:pt x="4496133" y="1346199"/>
                  </a:lnTo>
                  <a:lnTo>
                    <a:pt x="4469384" y="1308099"/>
                  </a:lnTo>
                  <a:lnTo>
                    <a:pt x="4476863" y="1282699"/>
                  </a:lnTo>
                  <a:lnTo>
                    <a:pt x="4483687" y="1269999"/>
                  </a:lnTo>
                  <a:lnTo>
                    <a:pt x="4489868" y="1244599"/>
                  </a:lnTo>
                  <a:lnTo>
                    <a:pt x="4495419" y="1231899"/>
                  </a:lnTo>
                  <a:lnTo>
                    <a:pt x="4505464" y="1181099"/>
                  </a:lnTo>
                  <a:lnTo>
                    <a:pt x="4512037" y="1130299"/>
                  </a:lnTo>
                  <a:lnTo>
                    <a:pt x="4515226" y="1079499"/>
                  </a:lnTo>
                  <a:lnTo>
                    <a:pt x="4515120" y="1041399"/>
                  </a:lnTo>
                  <a:lnTo>
                    <a:pt x="4511808" y="990599"/>
                  </a:lnTo>
                  <a:lnTo>
                    <a:pt x="4505379" y="939799"/>
                  </a:lnTo>
                  <a:lnTo>
                    <a:pt x="4495922" y="901699"/>
                  </a:lnTo>
                  <a:lnTo>
                    <a:pt x="4483525" y="863599"/>
                  </a:lnTo>
                  <a:lnTo>
                    <a:pt x="4468276" y="812799"/>
                  </a:lnTo>
                  <a:lnTo>
                    <a:pt x="4450266" y="774699"/>
                  </a:lnTo>
                  <a:lnTo>
                    <a:pt x="4429582" y="736599"/>
                  </a:lnTo>
                  <a:lnTo>
                    <a:pt x="4406314" y="698499"/>
                  </a:lnTo>
                  <a:lnTo>
                    <a:pt x="4380550" y="660400"/>
                  </a:lnTo>
                  <a:lnTo>
                    <a:pt x="4352379" y="622300"/>
                  </a:lnTo>
                  <a:lnTo>
                    <a:pt x="4321889" y="596900"/>
                  </a:lnTo>
                  <a:lnTo>
                    <a:pt x="4289171" y="571500"/>
                  </a:lnTo>
                  <a:lnTo>
                    <a:pt x="4254311" y="546100"/>
                  </a:lnTo>
                  <a:lnTo>
                    <a:pt x="4217400" y="520700"/>
                  </a:lnTo>
                  <a:lnTo>
                    <a:pt x="4178525" y="495300"/>
                  </a:lnTo>
                  <a:lnTo>
                    <a:pt x="4137776" y="482600"/>
                  </a:lnTo>
                  <a:lnTo>
                    <a:pt x="4095241" y="469900"/>
                  </a:lnTo>
                  <a:lnTo>
                    <a:pt x="4087832" y="431800"/>
                  </a:lnTo>
                  <a:lnTo>
                    <a:pt x="1497330" y="431800"/>
                  </a:lnTo>
                  <a:lnTo>
                    <a:pt x="1454857" y="406400"/>
                  </a:lnTo>
                  <a:lnTo>
                    <a:pt x="1411137" y="381000"/>
                  </a:lnTo>
                  <a:lnTo>
                    <a:pt x="1226909" y="330200"/>
                  </a:lnTo>
                  <a:close/>
                </a:path>
                <a:path w="4619625" h="3683000">
                  <a:moveTo>
                    <a:pt x="2050970" y="101600"/>
                  </a:moveTo>
                  <a:lnTo>
                    <a:pt x="1962727" y="101600"/>
                  </a:lnTo>
                  <a:lnTo>
                    <a:pt x="1919078" y="114300"/>
                  </a:lnTo>
                  <a:lnTo>
                    <a:pt x="1876010" y="114300"/>
                  </a:lnTo>
                  <a:lnTo>
                    <a:pt x="1792409" y="139700"/>
                  </a:lnTo>
                  <a:lnTo>
                    <a:pt x="1752272" y="165100"/>
                  </a:lnTo>
                  <a:lnTo>
                    <a:pt x="1713510" y="190500"/>
                  </a:lnTo>
                  <a:lnTo>
                    <a:pt x="1676321" y="215900"/>
                  </a:lnTo>
                  <a:lnTo>
                    <a:pt x="1640903" y="241300"/>
                  </a:lnTo>
                  <a:lnTo>
                    <a:pt x="1607455" y="279400"/>
                  </a:lnTo>
                  <a:lnTo>
                    <a:pt x="1576175" y="304800"/>
                  </a:lnTo>
                  <a:lnTo>
                    <a:pt x="1547262" y="342900"/>
                  </a:lnTo>
                  <a:lnTo>
                    <a:pt x="1520914" y="393700"/>
                  </a:lnTo>
                  <a:lnTo>
                    <a:pt x="1497330" y="431800"/>
                  </a:lnTo>
                  <a:lnTo>
                    <a:pt x="4087832" y="431800"/>
                  </a:lnTo>
                  <a:lnTo>
                    <a:pt x="4085362" y="419100"/>
                  </a:lnTo>
                  <a:lnTo>
                    <a:pt x="4071806" y="368300"/>
                  </a:lnTo>
                  <a:lnTo>
                    <a:pt x="4054696" y="330200"/>
                  </a:lnTo>
                  <a:lnTo>
                    <a:pt x="4034155" y="279400"/>
                  </a:lnTo>
                  <a:lnTo>
                    <a:pt x="2400300" y="279400"/>
                  </a:lnTo>
                  <a:lnTo>
                    <a:pt x="2369887" y="254000"/>
                  </a:lnTo>
                  <a:lnTo>
                    <a:pt x="2337593" y="228600"/>
                  </a:lnTo>
                  <a:lnTo>
                    <a:pt x="2303537" y="203200"/>
                  </a:lnTo>
                  <a:lnTo>
                    <a:pt x="2267839" y="177800"/>
                  </a:lnTo>
                  <a:lnTo>
                    <a:pt x="2225686" y="152400"/>
                  </a:lnTo>
                  <a:lnTo>
                    <a:pt x="2050970" y="101600"/>
                  </a:lnTo>
                  <a:close/>
                </a:path>
                <a:path w="4619625" h="3683000">
                  <a:moveTo>
                    <a:pt x="2892433" y="0"/>
                  </a:moveTo>
                  <a:lnTo>
                    <a:pt x="2757000" y="0"/>
                  </a:lnTo>
                  <a:lnTo>
                    <a:pt x="2712885" y="12700"/>
                  </a:lnTo>
                  <a:lnTo>
                    <a:pt x="2628086" y="38100"/>
                  </a:lnTo>
                  <a:lnTo>
                    <a:pt x="2588031" y="63500"/>
                  </a:lnTo>
                  <a:lnTo>
                    <a:pt x="2549956" y="88900"/>
                  </a:lnTo>
                  <a:lnTo>
                    <a:pt x="2514177" y="127000"/>
                  </a:lnTo>
                  <a:lnTo>
                    <a:pt x="2481007" y="152400"/>
                  </a:lnTo>
                  <a:lnTo>
                    <a:pt x="2450762" y="190500"/>
                  </a:lnTo>
                  <a:lnTo>
                    <a:pt x="2423755" y="241300"/>
                  </a:lnTo>
                  <a:lnTo>
                    <a:pt x="2400300" y="279400"/>
                  </a:lnTo>
                  <a:lnTo>
                    <a:pt x="4034155" y="279400"/>
                  </a:lnTo>
                  <a:lnTo>
                    <a:pt x="4010303" y="241300"/>
                  </a:lnTo>
                  <a:lnTo>
                    <a:pt x="3983263" y="203200"/>
                  </a:lnTo>
                  <a:lnTo>
                    <a:pt x="3188589" y="203200"/>
                  </a:lnTo>
                  <a:lnTo>
                    <a:pt x="3153918" y="152400"/>
                  </a:lnTo>
                  <a:lnTo>
                    <a:pt x="3114960" y="114300"/>
                  </a:lnTo>
                  <a:lnTo>
                    <a:pt x="3072145" y="76200"/>
                  </a:lnTo>
                  <a:lnTo>
                    <a:pt x="3025902" y="50800"/>
                  </a:lnTo>
                  <a:lnTo>
                    <a:pt x="2982154" y="38100"/>
                  </a:lnTo>
                  <a:lnTo>
                    <a:pt x="2937559" y="12700"/>
                  </a:lnTo>
                  <a:lnTo>
                    <a:pt x="2892433" y="0"/>
                  </a:lnTo>
                  <a:close/>
                </a:path>
                <a:path w="4619625" h="3683000">
                  <a:moveTo>
                    <a:pt x="3630352" y="0"/>
                  </a:moveTo>
                  <a:lnTo>
                    <a:pt x="3541823" y="0"/>
                  </a:lnTo>
                  <a:lnTo>
                    <a:pt x="3497894" y="12700"/>
                  </a:lnTo>
                  <a:lnTo>
                    <a:pt x="3454532" y="12700"/>
                  </a:lnTo>
                  <a:lnTo>
                    <a:pt x="3411996" y="38100"/>
                  </a:lnTo>
                  <a:lnTo>
                    <a:pt x="3370544" y="50800"/>
                  </a:lnTo>
                  <a:lnTo>
                    <a:pt x="3330434" y="76200"/>
                  </a:lnTo>
                  <a:lnTo>
                    <a:pt x="3291926" y="101600"/>
                  </a:lnTo>
                  <a:lnTo>
                    <a:pt x="3255277" y="127000"/>
                  </a:lnTo>
                  <a:lnTo>
                    <a:pt x="3220745" y="165100"/>
                  </a:lnTo>
                  <a:lnTo>
                    <a:pt x="3188589" y="203200"/>
                  </a:lnTo>
                  <a:lnTo>
                    <a:pt x="3983263" y="203200"/>
                  </a:lnTo>
                  <a:lnTo>
                    <a:pt x="3953158" y="165100"/>
                  </a:lnTo>
                  <a:lnTo>
                    <a:pt x="3920109" y="139700"/>
                  </a:lnTo>
                  <a:lnTo>
                    <a:pt x="3882695" y="101600"/>
                  </a:lnTo>
                  <a:lnTo>
                    <a:pt x="3843524" y="76200"/>
                  </a:lnTo>
                  <a:lnTo>
                    <a:pt x="3802854" y="50800"/>
                  </a:lnTo>
                  <a:lnTo>
                    <a:pt x="3630352" y="0"/>
                  </a:lnTo>
                  <a:close/>
                </a:path>
              </a:pathLst>
            </a:custGeom>
            <a:solidFill>
              <a:srgbClr val="E2DCEE">
                <a:alpha val="34117"/>
              </a:srgbClr>
            </a:solidFill>
          </p:spPr>
          <p:txBody>
            <a:bodyPr wrap="square" lIns="0" tIns="0" rIns="0" bIns="0" rtlCol="0"/>
            <a:lstStyle/>
            <a:p>
              <a:endParaRPr/>
            </a:p>
          </p:txBody>
        </p:sp>
        <p:sp>
          <p:nvSpPr>
            <p:cNvPr id="21" name="object 21"/>
            <p:cNvSpPr/>
            <p:nvPr/>
          </p:nvSpPr>
          <p:spPr>
            <a:xfrm>
              <a:off x="0" y="2922315"/>
              <a:ext cx="4619625" cy="3689985"/>
            </a:xfrm>
            <a:custGeom>
              <a:avLst/>
              <a:gdLst/>
              <a:ahLst/>
              <a:cxnLst/>
              <a:rect l="l" t="t" r="r" b="b"/>
              <a:pathLst>
                <a:path w="4619625" h="3689984">
                  <a:moveTo>
                    <a:pt x="417499" y="1214582"/>
                  </a:moveTo>
                  <a:lnTo>
                    <a:pt x="412756" y="1165205"/>
                  </a:lnTo>
                  <a:lnTo>
                    <a:pt x="410871" y="1116235"/>
                  </a:lnTo>
                  <a:lnTo>
                    <a:pt x="411774" y="1067773"/>
                  </a:lnTo>
                  <a:lnTo>
                    <a:pt x="415391" y="1019923"/>
                  </a:lnTo>
                  <a:lnTo>
                    <a:pt x="421649" y="972789"/>
                  </a:lnTo>
                  <a:lnTo>
                    <a:pt x="430478" y="926474"/>
                  </a:lnTo>
                  <a:lnTo>
                    <a:pt x="441804" y="881082"/>
                  </a:lnTo>
                  <a:lnTo>
                    <a:pt x="455554" y="836715"/>
                  </a:lnTo>
                  <a:lnTo>
                    <a:pt x="471658" y="793478"/>
                  </a:lnTo>
                  <a:lnTo>
                    <a:pt x="490041" y="751473"/>
                  </a:lnTo>
                  <a:lnTo>
                    <a:pt x="510633" y="710805"/>
                  </a:lnTo>
                  <a:lnTo>
                    <a:pt x="533360" y="671576"/>
                  </a:lnTo>
                  <a:lnTo>
                    <a:pt x="558150" y="633890"/>
                  </a:lnTo>
                  <a:lnTo>
                    <a:pt x="584931" y="597850"/>
                  </a:lnTo>
                  <a:lnTo>
                    <a:pt x="613631" y="563561"/>
                  </a:lnTo>
                  <a:lnTo>
                    <a:pt x="644177" y="531124"/>
                  </a:lnTo>
                  <a:lnTo>
                    <a:pt x="676496" y="500643"/>
                  </a:lnTo>
                  <a:lnTo>
                    <a:pt x="710517" y="472223"/>
                  </a:lnTo>
                  <a:lnTo>
                    <a:pt x="746167" y="445966"/>
                  </a:lnTo>
                  <a:lnTo>
                    <a:pt x="783374" y="421975"/>
                  </a:lnTo>
                  <a:lnTo>
                    <a:pt x="822065" y="400355"/>
                  </a:lnTo>
                  <a:lnTo>
                    <a:pt x="862168" y="381208"/>
                  </a:lnTo>
                  <a:lnTo>
                    <a:pt x="903610" y="364638"/>
                  </a:lnTo>
                  <a:lnTo>
                    <a:pt x="946320" y="350748"/>
                  </a:lnTo>
                  <a:lnTo>
                    <a:pt x="990225" y="339643"/>
                  </a:lnTo>
                  <a:lnTo>
                    <a:pt x="1035253" y="331424"/>
                  </a:lnTo>
                  <a:lnTo>
                    <a:pt x="1083314" y="326069"/>
                  </a:lnTo>
                  <a:lnTo>
                    <a:pt x="1131382" y="324230"/>
                  </a:lnTo>
                  <a:lnTo>
                    <a:pt x="1179299" y="325871"/>
                  </a:lnTo>
                  <a:lnTo>
                    <a:pt x="1226909" y="330958"/>
                  </a:lnTo>
                  <a:lnTo>
                    <a:pt x="1274054" y="339457"/>
                  </a:lnTo>
                  <a:lnTo>
                    <a:pt x="1320578" y="351330"/>
                  </a:lnTo>
                  <a:lnTo>
                    <a:pt x="1366325" y="366545"/>
                  </a:lnTo>
                  <a:lnTo>
                    <a:pt x="1411137" y="385065"/>
                  </a:lnTo>
                  <a:lnTo>
                    <a:pt x="1454857" y="406855"/>
                  </a:lnTo>
                  <a:lnTo>
                    <a:pt x="1497330" y="431881"/>
                  </a:lnTo>
                  <a:lnTo>
                    <a:pt x="1520914" y="387903"/>
                  </a:lnTo>
                  <a:lnTo>
                    <a:pt x="1547262" y="346808"/>
                  </a:lnTo>
                  <a:lnTo>
                    <a:pt x="1576175" y="308659"/>
                  </a:lnTo>
                  <a:lnTo>
                    <a:pt x="1607455" y="273524"/>
                  </a:lnTo>
                  <a:lnTo>
                    <a:pt x="1640903" y="241468"/>
                  </a:lnTo>
                  <a:lnTo>
                    <a:pt x="1676321" y="212557"/>
                  </a:lnTo>
                  <a:lnTo>
                    <a:pt x="1713510" y="186858"/>
                  </a:lnTo>
                  <a:lnTo>
                    <a:pt x="1752272" y="164435"/>
                  </a:lnTo>
                  <a:lnTo>
                    <a:pt x="1792409" y="145355"/>
                  </a:lnTo>
                  <a:lnTo>
                    <a:pt x="1833721" y="129684"/>
                  </a:lnTo>
                  <a:lnTo>
                    <a:pt x="1876010" y="117488"/>
                  </a:lnTo>
                  <a:lnTo>
                    <a:pt x="1919078" y="108832"/>
                  </a:lnTo>
                  <a:lnTo>
                    <a:pt x="1962727" y="103783"/>
                  </a:lnTo>
                  <a:lnTo>
                    <a:pt x="2006757" y="102407"/>
                  </a:lnTo>
                  <a:lnTo>
                    <a:pt x="2050970" y="104768"/>
                  </a:lnTo>
                  <a:lnTo>
                    <a:pt x="2095168" y="110935"/>
                  </a:lnTo>
                  <a:lnTo>
                    <a:pt x="2139153" y="120971"/>
                  </a:lnTo>
                  <a:lnTo>
                    <a:pt x="2182725" y="134943"/>
                  </a:lnTo>
                  <a:lnTo>
                    <a:pt x="2225686" y="152917"/>
                  </a:lnTo>
                  <a:lnTo>
                    <a:pt x="2267839" y="174960"/>
                  </a:lnTo>
                  <a:lnTo>
                    <a:pt x="2303537" y="197473"/>
                  </a:lnTo>
                  <a:lnTo>
                    <a:pt x="2337593" y="222664"/>
                  </a:lnTo>
                  <a:lnTo>
                    <a:pt x="2369887" y="250451"/>
                  </a:lnTo>
                  <a:lnTo>
                    <a:pt x="2400300" y="280751"/>
                  </a:lnTo>
                  <a:lnTo>
                    <a:pt x="2423755" y="235486"/>
                  </a:lnTo>
                  <a:lnTo>
                    <a:pt x="2450762" y="193827"/>
                  </a:lnTo>
                  <a:lnTo>
                    <a:pt x="2481007" y="155888"/>
                  </a:lnTo>
                  <a:lnTo>
                    <a:pt x="2514177" y="121783"/>
                  </a:lnTo>
                  <a:lnTo>
                    <a:pt x="2549956" y="91626"/>
                  </a:lnTo>
                  <a:lnTo>
                    <a:pt x="2588031" y="65532"/>
                  </a:lnTo>
                  <a:lnTo>
                    <a:pt x="2628086" y="43615"/>
                  </a:lnTo>
                  <a:lnTo>
                    <a:pt x="2669809" y="25989"/>
                  </a:lnTo>
                  <a:lnTo>
                    <a:pt x="2712885" y="12768"/>
                  </a:lnTo>
                  <a:lnTo>
                    <a:pt x="2757000" y="4067"/>
                  </a:lnTo>
                  <a:lnTo>
                    <a:pt x="2801838" y="0"/>
                  </a:lnTo>
                  <a:lnTo>
                    <a:pt x="2847087" y="680"/>
                  </a:lnTo>
                  <a:lnTo>
                    <a:pt x="2892433" y="6223"/>
                  </a:lnTo>
                  <a:lnTo>
                    <a:pt x="2937559" y="16742"/>
                  </a:lnTo>
                  <a:lnTo>
                    <a:pt x="2982154" y="32352"/>
                  </a:lnTo>
                  <a:lnTo>
                    <a:pt x="3025902" y="53167"/>
                  </a:lnTo>
                  <a:lnTo>
                    <a:pt x="3072145" y="81994"/>
                  </a:lnTo>
                  <a:lnTo>
                    <a:pt x="3114960" y="116238"/>
                  </a:lnTo>
                  <a:lnTo>
                    <a:pt x="3153918" y="155555"/>
                  </a:lnTo>
                  <a:lnTo>
                    <a:pt x="3188589" y="199598"/>
                  </a:lnTo>
                  <a:lnTo>
                    <a:pt x="3220745" y="161987"/>
                  </a:lnTo>
                  <a:lnTo>
                    <a:pt x="3255277" y="128250"/>
                  </a:lnTo>
                  <a:lnTo>
                    <a:pt x="3291926" y="98409"/>
                  </a:lnTo>
                  <a:lnTo>
                    <a:pt x="3330434" y="72487"/>
                  </a:lnTo>
                  <a:lnTo>
                    <a:pt x="3370544" y="50508"/>
                  </a:lnTo>
                  <a:lnTo>
                    <a:pt x="3411996" y="32494"/>
                  </a:lnTo>
                  <a:lnTo>
                    <a:pt x="3454532" y="18469"/>
                  </a:lnTo>
                  <a:lnTo>
                    <a:pt x="3497894" y="8456"/>
                  </a:lnTo>
                  <a:lnTo>
                    <a:pt x="3541823" y="2478"/>
                  </a:lnTo>
                  <a:lnTo>
                    <a:pt x="3586062" y="558"/>
                  </a:lnTo>
                  <a:lnTo>
                    <a:pt x="3630352" y="2719"/>
                  </a:lnTo>
                  <a:lnTo>
                    <a:pt x="3674434" y="8985"/>
                  </a:lnTo>
                  <a:lnTo>
                    <a:pt x="3718051" y="19378"/>
                  </a:lnTo>
                  <a:lnTo>
                    <a:pt x="3760944" y="33922"/>
                  </a:lnTo>
                  <a:lnTo>
                    <a:pt x="3802854" y="52639"/>
                  </a:lnTo>
                  <a:lnTo>
                    <a:pt x="3843524" y="75554"/>
                  </a:lnTo>
                  <a:lnTo>
                    <a:pt x="3882695" y="102688"/>
                  </a:lnTo>
                  <a:lnTo>
                    <a:pt x="3920109" y="134066"/>
                  </a:lnTo>
                  <a:lnTo>
                    <a:pt x="3953158" y="167245"/>
                  </a:lnTo>
                  <a:lnTo>
                    <a:pt x="3983263" y="203190"/>
                  </a:lnTo>
                  <a:lnTo>
                    <a:pt x="4010303" y="241664"/>
                  </a:lnTo>
                  <a:lnTo>
                    <a:pt x="4034155" y="282434"/>
                  </a:lnTo>
                  <a:lnTo>
                    <a:pt x="4054696" y="325263"/>
                  </a:lnTo>
                  <a:lnTo>
                    <a:pt x="4071806" y="369917"/>
                  </a:lnTo>
                  <a:lnTo>
                    <a:pt x="4085362" y="416160"/>
                  </a:lnTo>
                  <a:lnTo>
                    <a:pt x="4095241" y="463758"/>
                  </a:lnTo>
                  <a:lnTo>
                    <a:pt x="4137776" y="478319"/>
                  </a:lnTo>
                  <a:lnTo>
                    <a:pt x="4178525" y="496127"/>
                  </a:lnTo>
                  <a:lnTo>
                    <a:pt x="4217400" y="517012"/>
                  </a:lnTo>
                  <a:lnTo>
                    <a:pt x="4254311" y="540805"/>
                  </a:lnTo>
                  <a:lnTo>
                    <a:pt x="4289171" y="567336"/>
                  </a:lnTo>
                  <a:lnTo>
                    <a:pt x="4321889" y="596436"/>
                  </a:lnTo>
                  <a:lnTo>
                    <a:pt x="4352379" y="627936"/>
                  </a:lnTo>
                  <a:lnTo>
                    <a:pt x="4380550" y="661666"/>
                  </a:lnTo>
                  <a:lnTo>
                    <a:pt x="4406314" y="697456"/>
                  </a:lnTo>
                  <a:lnTo>
                    <a:pt x="4429582" y="735138"/>
                  </a:lnTo>
                  <a:lnTo>
                    <a:pt x="4450266" y="774542"/>
                  </a:lnTo>
                  <a:lnTo>
                    <a:pt x="4468276" y="815498"/>
                  </a:lnTo>
                  <a:lnTo>
                    <a:pt x="4483525" y="857837"/>
                  </a:lnTo>
                  <a:lnTo>
                    <a:pt x="4495922" y="901390"/>
                  </a:lnTo>
                  <a:lnTo>
                    <a:pt x="4505379" y="945988"/>
                  </a:lnTo>
                  <a:lnTo>
                    <a:pt x="4511808" y="991459"/>
                  </a:lnTo>
                  <a:lnTo>
                    <a:pt x="4515120" y="1037637"/>
                  </a:lnTo>
                  <a:lnTo>
                    <a:pt x="4515226" y="1084350"/>
                  </a:lnTo>
                  <a:lnTo>
                    <a:pt x="4512037" y="1131430"/>
                  </a:lnTo>
                  <a:lnTo>
                    <a:pt x="4505464" y="1178707"/>
                  </a:lnTo>
                  <a:lnTo>
                    <a:pt x="4495419" y="1226012"/>
                  </a:lnTo>
                  <a:lnTo>
                    <a:pt x="4483687" y="1267303"/>
                  </a:lnTo>
                  <a:lnTo>
                    <a:pt x="4469384" y="1307546"/>
                  </a:lnTo>
                  <a:lnTo>
                    <a:pt x="4496133" y="1347972"/>
                  </a:lnTo>
                  <a:lnTo>
                    <a:pt x="4520208" y="1389595"/>
                  </a:lnTo>
                  <a:lnTo>
                    <a:pt x="4541625" y="1432285"/>
                  </a:lnTo>
                  <a:lnTo>
                    <a:pt x="4560398" y="1475912"/>
                  </a:lnTo>
                  <a:lnTo>
                    <a:pt x="4576545" y="1520348"/>
                  </a:lnTo>
                  <a:lnTo>
                    <a:pt x="4590079" y="1565464"/>
                  </a:lnTo>
                  <a:lnTo>
                    <a:pt x="4601017" y="1611129"/>
                  </a:lnTo>
                  <a:lnTo>
                    <a:pt x="4609374" y="1657215"/>
                  </a:lnTo>
                  <a:lnTo>
                    <a:pt x="4615166" y="1703592"/>
                  </a:lnTo>
                  <a:lnTo>
                    <a:pt x="4618407" y="1750131"/>
                  </a:lnTo>
                  <a:lnTo>
                    <a:pt x="4619115" y="1796703"/>
                  </a:lnTo>
                  <a:lnTo>
                    <a:pt x="4617303" y="1843178"/>
                  </a:lnTo>
                  <a:lnTo>
                    <a:pt x="4612989" y="1889428"/>
                  </a:lnTo>
                  <a:lnTo>
                    <a:pt x="4606186" y="1935323"/>
                  </a:lnTo>
                  <a:lnTo>
                    <a:pt x="4596912" y="1980733"/>
                  </a:lnTo>
                  <a:lnTo>
                    <a:pt x="4585180" y="2025529"/>
                  </a:lnTo>
                  <a:lnTo>
                    <a:pt x="4571008" y="2069583"/>
                  </a:lnTo>
                  <a:lnTo>
                    <a:pt x="4554409" y="2112765"/>
                  </a:lnTo>
                  <a:lnTo>
                    <a:pt x="4535401" y="2154945"/>
                  </a:lnTo>
                  <a:lnTo>
                    <a:pt x="4513998" y="2195994"/>
                  </a:lnTo>
                  <a:lnTo>
                    <a:pt x="4490215" y="2235783"/>
                  </a:lnTo>
                  <a:lnTo>
                    <a:pt x="4464070" y="2274183"/>
                  </a:lnTo>
                  <a:lnTo>
                    <a:pt x="4435576" y="2311064"/>
                  </a:lnTo>
                  <a:lnTo>
                    <a:pt x="4404749" y="2346297"/>
                  </a:lnTo>
                  <a:lnTo>
                    <a:pt x="4371606" y="2379753"/>
                  </a:lnTo>
                  <a:lnTo>
                    <a:pt x="4336161" y="2411303"/>
                  </a:lnTo>
                  <a:lnTo>
                    <a:pt x="4298339" y="2440838"/>
                  </a:lnTo>
                  <a:lnTo>
                    <a:pt x="4258970" y="2467588"/>
                  </a:lnTo>
                  <a:lnTo>
                    <a:pt x="4218188" y="2491491"/>
                  </a:lnTo>
                  <a:lnTo>
                    <a:pt x="4176125" y="2512490"/>
                  </a:lnTo>
                  <a:lnTo>
                    <a:pt x="4132912" y="2530524"/>
                  </a:lnTo>
                  <a:lnTo>
                    <a:pt x="4088683" y="2545534"/>
                  </a:lnTo>
                  <a:lnTo>
                    <a:pt x="4043570" y="2557460"/>
                  </a:lnTo>
                  <a:lnTo>
                    <a:pt x="3997705" y="2566243"/>
                  </a:lnTo>
                  <a:lnTo>
                    <a:pt x="3995632" y="2616352"/>
                  </a:lnTo>
                  <a:lnTo>
                    <a:pt x="3990256" y="2665432"/>
                  </a:lnTo>
                  <a:lnTo>
                    <a:pt x="3981696" y="2713354"/>
                  </a:lnTo>
                  <a:lnTo>
                    <a:pt x="3970073" y="2759989"/>
                  </a:lnTo>
                  <a:lnTo>
                    <a:pt x="3955508" y="2805208"/>
                  </a:lnTo>
                  <a:lnTo>
                    <a:pt x="3938121" y="2848882"/>
                  </a:lnTo>
                  <a:lnTo>
                    <a:pt x="3918033" y="2890883"/>
                  </a:lnTo>
                  <a:lnTo>
                    <a:pt x="3895364" y="2931082"/>
                  </a:lnTo>
                  <a:lnTo>
                    <a:pt x="3870235" y="2969349"/>
                  </a:lnTo>
                  <a:lnTo>
                    <a:pt x="3842767" y="3005556"/>
                  </a:lnTo>
                  <a:lnTo>
                    <a:pt x="3813079" y="3039575"/>
                  </a:lnTo>
                  <a:lnTo>
                    <a:pt x="3781293" y="3071276"/>
                  </a:lnTo>
                  <a:lnTo>
                    <a:pt x="3747528" y="3100530"/>
                  </a:lnTo>
                  <a:lnTo>
                    <a:pt x="3711906" y="3127209"/>
                  </a:lnTo>
                  <a:lnTo>
                    <a:pt x="3674547" y="3151184"/>
                  </a:lnTo>
                  <a:lnTo>
                    <a:pt x="3635571" y="3172326"/>
                  </a:lnTo>
                  <a:lnTo>
                    <a:pt x="3595099" y="3190507"/>
                  </a:lnTo>
                  <a:lnTo>
                    <a:pt x="3553252" y="3205596"/>
                  </a:lnTo>
                  <a:lnTo>
                    <a:pt x="3510149" y="3217466"/>
                  </a:lnTo>
                  <a:lnTo>
                    <a:pt x="3465912" y="3225988"/>
                  </a:lnTo>
                  <a:lnTo>
                    <a:pt x="3420661" y="3231033"/>
                  </a:lnTo>
                  <a:lnTo>
                    <a:pt x="3374516" y="3232472"/>
                  </a:lnTo>
                  <a:lnTo>
                    <a:pt x="3325831" y="3229961"/>
                  </a:lnTo>
                  <a:lnTo>
                    <a:pt x="3277669" y="3223322"/>
                  </a:lnTo>
                  <a:lnTo>
                    <a:pt x="3230245" y="3212624"/>
                  </a:lnTo>
                  <a:lnTo>
                    <a:pt x="3183772" y="3197934"/>
                  </a:lnTo>
                  <a:lnTo>
                    <a:pt x="3138463" y="3179320"/>
                  </a:lnTo>
                  <a:lnTo>
                    <a:pt x="3094531" y="3156850"/>
                  </a:lnTo>
                  <a:lnTo>
                    <a:pt x="3052191" y="3130593"/>
                  </a:lnTo>
                  <a:lnTo>
                    <a:pt x="3037599" y="3177763"/>
                  </a:lnTo>
                  <a:lnTo>
                    <a:pt x="3020564" y="3223266"/>
                  </a:lnTo>
                  <a:lnTo>
                    <a:pt x="3001190" y="3267042"/>
                  </a:lnTo>
                  <a:lnTo>
                    <a:pt x="2979585" y="3309028"/>
                  </a:lnTo>
                  <a:lnTo>
                    <a:pt x="2955851" y="3349164"/>
                  </a:lnTo>
                  <a:lnTo>
                    <a:pt x="2930096" y="3387387"/>
                  </a:lnTo>
                  <a:lnTo>
                    <a:pt x="2902424" y="3423637"/>
                  </a:lnTo>
                  <a:lnTo>
                    <a:pt x="2872940" y="3457851"/>
                  </a:lnTo>
                  <a:lnTo>
                    <a:pt x="2841750" y="3489968"/>
                  </a:lnTo>
                  <a:lnTo>
                    <a:pt x="2808960" y="3519927"/>
                  </a:lnTo>
                  <a:lnTo>
                    <a:pt x="2774674" y="3547667"/>
                  </a:lnTo>
                  <a:lnTo>
                    <a:pt x="2738997" y="3573125"/>
                  </a:lnTo>
                  <a:lnTo>
                    <a:pt x="2702036" y="3596240"/>
                  </a:lnTo>
                  <a:lnTo>
                    <a:pt x="2663895" y="3616951"/>
                  </a:lnTo>
                  <a:lnTo>
                    <a:pt x="2624679" y="3635196"/>
                  </a:lnTo>
                  <a:lnTo>
                    <a:pt x="2584495" y="3650913"/>
                  </a:lnTo>
                  <a:lnTo>
                    <a:pt x="2543447" y="3664042"/>
                  </a:lnTo>
                  <a:lnTo>
                    <a:pt x="2501640" y="3674521"/>
                  </a:lnTo>
                  <a:lnTo>
                    <a:pt x="2459181" y="3682288"/>
                  </a:lnTo>
                  <a:lnTo>
                    <a:pt x="2416173" y="3687282"/>
                  </a:lnTo>
                  <a:lnTo>
                    <a:pt x="2372723" y="3689440"/>
                  </a:lnTo>
                  <a:lnTo>
                    <a:pt x="2328936" y="3688703"/>
                  </a:lnTo>
                  <a:lnTo>
                    <a:pt x="2284917" y="3685007"/>
                  </a:lnTo>
                  <a:lnTo>
                    <a:pt x="2240772" y="3678293"/>
                  </a:lnTo>
                  <a:lnTo>
                    <a:pt x="2196605" y="3668498"/>
                  </a:lnTo>
                  <a:lnTo>
                    <a:pt x="2152523" y="3655560"/>
                  </a:lnTo>
                  <a:lnTo>
                    <a:pt x="2105264" y="3637987"/>
                  </a:lnTo>
                  <a:lnTo>
                    <a:pt x="2059444" y="3616998"/>
                  </a:lnTo>
                  <a:lnTo>
                    <a:pt x="2015204" y="3592707"/>
                  </a:lnTo>
                  <a:lnTo>
                    <a:pt x="1972686" y="3565229"/>
                  </a:lnTo>
                  <a:lnTo>
                    <a:pt x="1932035" y="3534678"/>
                  </a:lnTo>
                  <a:lnTo>
                    <a:pt x="1893391" y="3501168"/>
                  </a:lnTo>
                  <a:lnTo>
                    <a:pt x="1856897" y="3464813"/>
                  </a:lnTo>
                  <a:lnTo>
                    <a:pt x="1822696" y="3425729"/>
                  </a:lnTo>
                  <a:lnTo>
                    <a:pt x="1790931" y="3384028"/>
                  </a:lnTo>
                  <a:lnTo>
                    <a:pt x="1761744" y="3339825"/>
                  </a:lnTo>
                  <a:lnTo>
                    <a:pt x="1720958" y="3364918"/>
                  </a:lnTo>
                  <a:lnTo>
                    <a:pt x="1679437" y="3387228"/>
                  </a:lnTo>
                  <a:lnTo>
                    <a:pt x="1637277" y="3406779"/>
                  </a:lnTo>
                  <a:lnTo>
                    <a:pt x="1594573" y="3423598"/>
                  </a:lnTo>
                  <a:lnTo>
                    <a:pt x="1551420" y="3437711"/>
                  </a:lnTo>
                  <a:lnTo>
                    <a:pt x="1507915" y="3449144"/>
                  </a:lnTo>
                  <a:lnTo>
                    <a:pt x="1464152" y="3457923"/>
                  </a:lnTo>
                  <a:lnTo>
                    <a:pt x="1420228" y="3464074"/>
                  </a:lnTo>
                  <a:lnTo>
                    <a:pt x="1376238" y="3467622"/>
                  </a:lnTo>
                  <a:lnTo>
                    <a:pt x="1332277" y="3468595"/>
                  </a:lnTo>
                  <a:lnTo>
                    <a:pt x="1288442" y="3467017"/>
                  </a:lnTo>
                  <a:lnTo>
                    <a:pt x="1244827" y="3462914"/>
                  </a:lnTo>
                  <a:lnTo>
                    <a:pt x="1201528" y="3456314"/>
                  </a:lnTo>
                  <a:lnTo>
                    <a:pt x="1158642" y="3447241"/>
                  </a:lnTo>
                  <a:lnTo>
                    <a:pt x="1116263" y="3435722"/>
                  </a:lnTo>
                  <a:lnTo>
                    <a:pt x="1074487" y="3421782"/>
                  </a:lnTo>
                  <a:lnTo>
                    <a:pt x="1033410" y="3405448"/>
                  </a:lnTo>
                  <a:lnTo>
                    <a:pt x="993127" y="3386746"/>
                  </a:lnTo>
                  <a:lnTo>
                    <a:pt x="953734" y="3365701"/>
                  </a:lnTo>
                  <a:lnTo>
                    <a:pt x="915327" y="3342339"/>
                  </a:lnTo>
                  <a:lnTo>
                    <a:pt x="878000" y="3316687"/>
                  </a:lnTo>
                  <a:lnTo>
                    <a:pt x="841851" y="3288771"/>
                  </a:lnTo>
                  <a:lnTo>
                    <a:pt x="806973" y="3258616"/>
                  </a:lnTo>
                  <a:lnTo>
                    <a:pt x="773464" y="3226248"/>
                  </a:lnTo>
                  <a:lnTo>
                    <a:pt x="741418" y="3191694"/>
                  </a:lnTo>
                  <a:lnTo>
                    <a:pt x="710931" y="3154979"/>
                  </a:lnTo>
                  <a:lnTo>
                    <a:pt x="682098" y="3116129"/>
                  </a:lnTo>
                  <a:lnTo>
                    <a:pt x="655016" y="3075171"/>
                  </a:lnTo>
                  <a:lnTo>
                    <a:pt x="629780" y="3032130"/>
                  </a:lnTo>
                  <a:lnTo>
                    <a:pt x="621055" y="3015912"/>
                  </a:lnTo>
                  <a:lnTo>
                    <a:pt x="576244" y="3019286"/>
                  </a:lnTo>
                  <a:lnTo>
                    <a:pt x="532149" y="3018055"/>
                  </a:lnTo>
                  <a:lnTo>
                    <a:pt x="488988" y="3012402"/>
                  </a:lnTo>
                  <a:lnTo>
                    <a:pt x="446976" y="3002514"/>
                  </a:lnTo>
                  <a:lnTo>
                    <a:pt x="406330" y="2988576"/>
                  </a:lnTo>
                  <a:lnTo>
                    <a:pt x="367267" y="2970774"/>
                  </a:lnTo>
                  <a:lnTo>
                    <a:pt x="330004" y="2949294"/>
                  </a:lnTo>
                  <a:lnTo>
                    <a:pt x="294758" y="2924320"/>
                  </a:lnTo>
                  <a:lnTo>
                    <a:pt x="261745" y="2896038"/>
                  </a:lnTo>
                  <a:lnTo>
                    <a:pt x="231181" y="2864635"/>
                  </a:lnTo>
                  <a:lnTo>
                    <a:pt x="203284" y="2830295"/>
                  </a:lnTo>
                  <a:lnTo>
                    <a:pt x="178270" y="2793203"/>
                  </a:lnTo>
                  <a:lnTo>
                    <a:pt x="156356" y="2753546"/>
                  </a:lnTo>
                  <a:lnTo>
                    <a:pt x="137758" y="2711509"/>
                  </a:lnTo>
                  <a:lnTo>
                    <a:pt x="122693" y="2667278"/>
                  </a:lnTo>
                  <a:lnTo>
                    <a:pt x="111379" y="2621038"/>
                  </a:lnTo>
                  <a:lnTo>
                    <a:pt x="104030" y="2572974"/>
                  </a:lnTo>
                  <a:lnTo>
                    <a:pt x="100937" y="2523789"/>
                  </a:lnTo>
                  <a:lnTo>
                    <a:pt x="102252" y="2474920"/>
                  </a:lnTo>
                  <a:lnTo>
                    <a:pt x="107875" y="2426689"/>
                  </a:lnTo>
                  <a:lnTo>
                    <a:pt x="117710" y="2379420"/>
                  </a:lnTo>
                  <a:lnTo>
                    <a:pt x="131657" y="2333439"/>
                  </a:lnTo>
                  <a:lnTo>
                    <a:pt x="149618" y="2289068"/>
                  </a:lnTo>
                  <a:lnTo>
                    <a:pt x="171495" y="2246632"/>
                  </a:lnTo>
                  <a:lnTo>
                    <a:pt x="197191" y="2206454"/>
                  </a:lnTo>
                  <a:lnTo>
                    <a:pt x="226606" y="2168860"/>
                  </a:lnTo>
                  <a:lnTo>
                    <a:pt x="189095" y="2142162"/>
                  </a:lnTo>
                  <a:lnTo>
                    <a:pt x="154705" y="2112240"/>
                  </a:lnTo>
                  <a:lnTo>
                    <a:pt x="123504" y="2079386"/>
                  </a:lnTo>
                  <a:lnTo>
                    <a:pt x="95563" y="2043889"/>
                  </a:lnTo>
                  <a:lnTo>
                    <a:pt x="70951" y="2006042"/>
                  </a:lnTo>
                  <a:lnTo>
                    <a:pt x="49737" y="1966135"/>
                  </a:lnTo>
                  <a:lnTo>
                    <a:pt x="31992" y="1924460"/>
                  </a:lnTo>
                  <a:lnTo>
                    <a:pt x="17784" y="1881306"/>
                  </a:lnTo>
                  <a:lnTo>
                    <a:pt x="7184" y="1836965"/>
                  </a:lnTo>
                  <a:lnTo>
                    <a:pt x="260" y="1791728"/>
                  </a:lnTo>
                  <a:lnTo>
                    <a:pt x="0" y="1787973"/>
                  </a:lnTo>
                </a:path>
                <a:path w="4619625" h="3689984">
                  <a:moveTo>
                    <a:pt x="0" y="1676474"/>
                  </a:moveTo>
                  <a:lnTo>
                    <a:pt x="10724" y="1607640"/>
                  </a:lnTo>
                  <a:lnTo>
                    <a:pt x="23228" y="1562288"/>
                  </a:lnTo>
                  <a:lnTo>
                    <a:pt x="39827" y="1517786"/>
                  </a:lnTo>
                  <a:lnTo>
                    <a:pt x="60589" y="1474424"/>
                  </a:lnTo>
                  <a:lnTo>
                    <a:pt x="87539" y="1429693"/>
                  </a:lnTo>
                  <a:lnTo>
                    <a:pt x="118332" y="1388702"/>
                  </a:lnTo>
                  <a:lnTo>
                    <a:pt x="152637" y="1351685"/>
                  </a:lnTo>
                  <a:lnTo>
                    <a:pt x="190120" y="1318873"/>
                  </a:lnTo>
                  <a:lnTo>
                    <a:pt x="230452" y="1290499"/>
                  </a:lnTo>
                  <a:lnTo>
                    <a:pt x="273298" y="1266793"/>
                  </a:lnTo>
                  <a:lnTo>
                    <a:pt x="318329" y="1247989"/>
                  </a:lnTo>
                  <a:lnTo>
                    <a:pt x="365211" y="1234317"/>
                  </a:lnTo>
                  <a:lnTo>
                    <a:pt x="413613" y="1226012"/>
                  </a:lnTo>
                  <a:lnTo>
                    <a:pt x="417499" y="1214582"/>
                  </a:lnTo>
                </a:path>
              </a:pathLst>
            </a:custGeom>
            <a:ln w="25400">
              <a:solidFill>
                <a:srgbClr val="BEBEBE"/>
              </a:solidFill>
            </a:ln>
          </p:spPr>
          <p:txBody>
            <a:bodyPr wrap="square" lIns="0" tIns="0" rIns="0" bIns="0" rtlCol="0"/>
            <a:lstStyle/>
            <a:p>
              <a:endParaRPr/>
            </a:p>
          </p:txBody>
        </p:sp>
        <p:sp>
          <p:nvSpPr>
            <p:cNvPr id="22" name="object 22"/>
            <p:cNvSpPr/>
            <p:nvPr/>
          </p:nvSpPr>
          <p:spPr>
            <a:xfrm>
              <a:off x="231559" y="3109848"/>
              <a:ext cx="3872865" cy="3137535"/>
            </a:xfrm>
            <a:custGeom>
              <a:avLst/>
              <a:gdLst/>
              <a:ahLst/>
              <a:cxnLst/>
              <a:rect l="l" t="t" r="r" b="b"/>
              <a:pathLst>
                <a:path w="3872865" h="3137535">
                  <a:moveTo>
                    <a:pt x="270675" y="2035048"/>
                  </a:moveTo>
                  <a:lnTo>
                    <a:pt x="223503" y="2036417"/>
                  </a:lnTo>
                  <a:lnTo>
                    <a:pt x="176686" y="2032583"/>
                  </a:lnTo>
                  <a:lnTo>
                    <a:pt x="130575" y="2023633"/>
                  </a:lnTo>
                  <a:lnTo>
                    <a:pt x="85522" y="2009657"/>
                  </a:lnTo>
                  <a:lnTo>
                    <a:pt x="41879" y="1990742"/>
                  </a:lnTo>
                  <a:lnTo>
                    <a:pt x="0" y="1966976"/>
                  </a:lnTo>
                </a:path>
                <a:path w="3872865" h="3137535">
                  <a:moveTo>
                    <a:pt x="509498" y="2779636"/>
                  </a:moveTo>
                  <a:lnTo>
                    <a:pt x="480682" y="2790935"/>
                  </a:lnTo>
                  <a:lnTo>
                    <a:pt x="451275" y="2800146"/>
                  </a:lnTo>
                  <a:lnTo>
                    <a:pt x="421373" y="2807243"/>
                  </a:lnTo>
                  <a:lnTo>
                    <a:pt x="391071" y="2812199"/>
                  </a:lnTo>
                </a:path>
                <a:path w="3872865" h="3137535">
                  <a:moveTo>
                    <a:pt x="1529930" y="3137433"/>
                  </a:moveTo>
                  <a:lnTo>
                    <a:pt x="1509386" y="3101892"/>
                  </a:lnTo>
                  <a:lnTo>
                    <a:pt x="1490640" y="3065233"/>
                  </a:lnTo>
                  <a:lnTo>
                    <a:pt x="1473727" y="3027537"/>
                  </a:lnTo>
                  <a:lnTo>
                    <a:pt x="1458683" y="2988881"/>
                  </a:lnTo>
                </a:path>
                <a:path w="3872865" h="3137535">
                  <a:moveTo>
                    <a:pt x="2849587" y="2766999"/>
                  </a:moveTo>
                  <a:lnTo>
                    <a:pt x="2845426" y="2808319"/>
                  </a:lnTo>
                  <a:lnTo>
                    <a:pt x="2839253" y="2849314"/>
                  </a:lnTo>
                  <a:lnTo>
                    <a:pt x="2831103" y="2889900"/>
                  </a:lnTo>
                  <a:lnTo>
                    <a:pt x="2821012" y="2929991"/>
                  </a:lnTo>
                </a:path>
                <a:path w="3872865" h="3137535">
                  <a:moveTo>
                    <a:pt x="3416134" y="1759839"/>
                  </a:moveTo>
                  <a:lnTo>
                    <a:pt x="3457890" y="1784138"/>
                  </a:lnTo>
                  <a:lnTo>
                    <a:pt x="3497438" y="1811552"/>
                  </a:lnTo>
                  <a:lnTo>
                    <a:pt x="3534676" y="1841900"/>
                  </a:lnTo>
                  <a:lnTo>
                    <a:pt x="3569499" y="1875000"/>
                  </a:lnTo>
                  <a:lnTo>
                    <a:pt x="3601804" y="1910672"/>
                  </a:lnTo>
                  <a:lnTo>
                    <a:pt x="3631486" y="1948735"/>
                  </a:lnTo>
                  <a:lnTo>
                    <a:pt x="3658442" y="1989008"/>
                  </a:lnTo>
                  <a:lnTo>
                    <a:pt x="3682567" y="2031311"/>
                  </a:lnTo>
                  <a:lnTo>
                    <a:pt x="3703759" y="2075462"/>
                  </a:lnTo>
                  <a:lnTo>
                    <a:pt x="3721913" y="2121281"/>
                  </a:lnTo>
                  <a:lnTo>
                    <a:pt x="3736925" y="2168586"/>
                  </a:lnTo>
                  <a:lnTo>
                    <a:pt x="3748692" y="2217197"/>
                  </a:lnTo>
                  <a:lnTo>
                    <a:pt x="3757109" y="2266933"/>
                  </a:lnTo>
                  <a:lnTo>
                    <a:pt x="3762073" y="2317614"/>
                  </a:lnTo>
                  <a:lnTo>
                    <a:pt x="3763479" y="2369058"/>
                  </a:lnTo>
                </a:path>
                <a:path w="3872865" h="3137535">
                  <a:moveTo>
                    <a:pt x="3864317" y="263398"/>
                  </a:moveTo>
                  <a:lnTo>
                    <a:pt x="3868179" y="290230"/>
                  </a:lnTo>
                  <a:lnTo>
                    <a:pt x="3870826" y="317182"/>
                  </a:lnTo>
                  <a:lnTo>
                    <a:pt x="3872283" y="344229"/>
                  </a:lnTo>
                  <a:lnTo>
                    <a:pt x="3872572" y="371348"/>
                  </a:lnTo>
                </a:path>
                <a:path w="3872865" h="3137535">
                  <a:moveTo>
                    <a:pt x="2876384" y="137667"/>
                  </a:moveTo>
                  <a:lnTo>
                    <a:pt x="2892732" y="100994"/>
                  </a:lnTo>
                  <a:lnTo>
                    <a:pt x="2911436" y="65738"/>
                  </a:lnTo>
                  <a:lnTo>
                    <a:pt x="2932427" y="32029"/>
                  </a:lnTo>
                  <a:lnTo>
                    <a:pt x="2955632" y="0"/>
                  </a:lnTo>
                </a:path>
                <a:path w="3872865" h="3137535">
                  <a:moveTo>
                    <a:pt x="2135085" y="203200"/>
                  </a:moveTo>
                  <a:lnTo>
                    <a:pt x="2142132" y="172592"/>
                  </a:lnTo>
                  <a:lnTo>
                    <a:pt x="2150881" y="142557"/>
                  </a:lnTo>
                  <a:lnTo>
                    <a:pt x="2161321" y="113188"/>
                  </a:lnTo>
                  <a:lnTo>
                    <a:pt x="2173439" y="84581"/>
                  </a:lnTo>
                </a:path>
                <a:path w="3872865" h="3137535">
                  <a:moveTo>
                    <a:pt x="1265135" y="243459"/>
                  </a:moveTo>
                  <a:lnTo>
                    <a:pt x="1302239" y="268761"/>
                  </a:lnTo>
                  <a:lnTo>
                    <a:pt x="1337843" y="296433"/>
                  </a:lnTo>
                  <a:lnTo>
                    <a:pt x="1371827" y="326415"/>
                  </a:lnTo>
                  <a:lnTo>
                    <a:pt x="1404073" y="358648"/>
                  </a:lnTo>
                </a:path>
                <a:path w="3872865" h="3137535">
                  <a:moveTo>
                    <a:pt x="210197" y="1148207"/>
                  </a:moveTo>
                  <a:lnTo>
                    <a:pt x="202491" y="1118328"/>
                  </a:lnTo>
                  <a:lnTo>
                    <a:pt x="195875" y="1088151"/>
                  </a:lnTo>
                  <a:lnTo>
                    <a:pt x="190359" y="1057713"/>
                  </a:lnTo>
                  <a:lnTo>
                    <a:pt x="185953" y="1027049"/>
                  </a:lnTo>
                </a:path>
              </a:pathLst>
            </a:custGeom>
            <a:ln w="25400">
              <a:solidFill>
                <a:srgbClr val="BEBEBE"/>
              </a:solidFill>
            </a:ln>
          </p:spPr>
          <p:txBody>
            <a:bodyPr wrap="square" lIns="0" tIns="0" rIns="0" bIns="0" rtlCol="0"/>
            <a:lstStyle/>
            <a:p>
              <a:endParaRPr/>
            </a:p>
          </p:txBody>
        </p:sp>
        <p:sp>
          <p:nvSpPr>
            <p:cNvPr id="23" name="object 23"/>
            <p:cNvSpPr/>
            <p:nvPr/>
          </p:nvSpPr>
          <p:spPr>
            <a:xfrm>
              <a:off x="1957577" y="2806445"/>
              <a:ext cx="350520" cy="477520"/>
            </a:xfrm>
            <a:custGeom>
              <a:avLst/>
              <a:gdLst/>
              <a:ahLst/>
              <a:cxnLst/>
              <a:rect l="l" t="t" r="r" b="b"/>
              <a:pathLst>
                <a:path w="350519" h="477520">
                  <a:moveTo>
                    <a:pt x="0" y="301751"/>
                  </a:moveTo>
                  <a:lnTo>
                    <a:pt x="87630" y="301751"/>
                  </a:lnTo>
                  <a:lnTo>
                    <a:pt x="87630" y="0"/>
                  </a:lnTo>
                  <a:lnTo>
                    <a:pt x="262890" y="0"/>
                  </a:lnTo>
                  <a:lnTo>
                    <a:pt x="262890" y="301751"/>
                  </a:lnTo>
                  <a:lnTo>
                    <a:pt x="350520" y="301751"/>
                  </a:lnTo>
                  <a:lnTo>
                    <a:pt x="175260" y="477012"/>
                  </a:lnTo>
                  <a:lnTo>
                    <a:pt x="0" y="301751"/>
                  </a:lnTo>
                  <a:close/>
                </a:path>
              </a:pathLst>
            </a:custGeom>
            <a:ln w="25400">
              <a:solidFill>
                <a:srgbClr val="68489C"/>
              </a:solidFill>
            </a:ln>
          </p:spPr>
          <p:txBody>
            <a:bodyPr wrap="square" lIns="0" tIns="0" rIns="0" bIns="0" rtlCol="0"/>
            <a:lstStyle/>
            <a:p>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7639" y="1153667"/>
            <a:ext cx="8489315" cy="5704840"/>
            <a:chOff x="167639" y="1153667"/>
            <a:chExt cx="8489315" cy="5704840"/>
          </a:xfrm>
        </p:grpSpPr>
        <p:pic>
          <p:nvPicPr>
            <p:cNvPr id="3" name="object 3"/>
            <p:cNvPicPr/>
            <p:nvPr/>
          </p:nvPicPr>
          <p:blipFill>
            <a:blip r:embed="rId2" cstate="print"/>
            <a:stretch>
              <a:fillRect/>
            </a:stretch>
          </p:blipFill>
          <p:spPr>
            <a:xfrm>
              <a:off x="167639" y="3750563"/>
              <a:ext cx="5193791" cy="3107434"/>
            </a:xfrm>
            <a:prstGeom prst="rect">
              <a:avLst/>
            </a:prstGeom>
          </p:spPr>
        </p:pic>
        <p:sp>
          <p:nvSpPr>
            <p:cNvPr id="4" name="object 4"/>
            <p:cNvSpPr/>
            <p:nvPr/>
          </p:nvSpPr>
          <p:spPr>
            <a:xfrm>
              <a:off x="167639" y="1153667"/>
              <a:ext cx="5485130" cy="2929255"/>
            </a:xfrm>
            <a:custGeom>
              <a:avLst/>
              <a:gdLst/>
              <a:ahLst/>
              <a:cxnLst/>
              <a:rect l="l" t="t" r="r" b="b"/>
              <a:pathLst>
                <a:path w="5485130" h="2929254">
                  <a:moveTo>
                    <a:pt x="2285365" y="2350008"/>
                  </a:moveTo>
                  <a:lnTo>
                    <a:pt x="914146" y="2350008"/>
                  </a:lnTo>
                  <a:lnTo>
                    <a:pt x="1466596" y="2929001"/>
                  </a:lnTo>
                  <a:lnTo>
                    <a:pt x="2285365" y="2350008"/>
                  </a:lnTo>
                  <a:close/>
                </a:path>
                <a:path w="5485130" h="2929254">
                  <a:moveTo>
                    <a:pt x="5093208" y="0"/>
                  </a:moveTo>
                  <a:lnTo>
                    <a:pt x="391668" y="0"/>
                  </a:lnTo>
                  <a:lnTo>
                    <a:pt x="342539" y="3052"/>
                  </a:lnTo>
                  <a:lnTo>
                    <a:pt x="295231" y="11963"/>
                  </a:lnTo>
                  <a:lnTo>
                    <a:pt x="250110" y="26367"/>
                  </a:lnTo>
                  <a:lnTo>
                    <a:pt x="207545" y="45896"/>
                  </a:lnTo>
                  <a:lnTo>
                    <a:pt x="167902" y="70182"/>
                  </a:lnTo>
                  <a:lnTo>
                    <a:pt x="131548" y="98858"/>
                  </a:lnTo>
                  <a:lnTo>
                    <a:pt x="98850" y="131558"/>
                  </a:lnTo>
                  <a:lnTo>
                    <a:pt x="70175" y="167913"/>
                  </a:lnTo>
                  <a:lnTo>
                    <a:pt x="45891" y="207556"/>
                  </a:lnTo>
                  <a:lnTo>
                    <a:pt x="26364" y="250121"/>
                  </a:lnTo>
                  <a:lnTo>
                    <a:pt x="11962" y="295239"/>
                  </a:lnTo>
                  <a:lnTo>
                    <a:pt x="3051" y="342544"/>
                  </a:lnTo>
                  <a:lnTo>
                    <a:pt x="0" y="391668"/>
                  </a:lnTo>
                  <a:lnTo>
                    <a:pt x="0" y="1958340"/>
                  </a:lnTo>
                  <a:lnTo>
                    <a:pt x="3051" y="2007463"/>
                  </a:lnTo>
                  <a:lnTo>
                    <a:pt x="11962" y="2054768"/>
                  </a:lnTo>
                  <a:lnTo>
                    <a:pt x="26364" y="2099886"/>
                  </a:lnTo>
                  <a:lnTo>
                    <a:pt x="45891" y="2142451"/>
                  </a:lnTo>
                  <a:lnTo>
                    <a:pt x="70175" y="2182094"/>
                  </a:lnTo>
                  <a:lnTo>
                    <a:pt x="98850" y="2218449"/>
                  </a:lnTo>
                  <a:lnTo>
                    <a:pt x="131548" y="2251149"/>
                  </a:lnTo>
                  <a:lnTo>
                    <a:pt x="167902" y="2279825"/>
                  </a:lnTo>
                  <a:lnTo>
                    <a:pt x="207545" y="2304111"/>
                  </a:lnTo>
                  <a:lnTo>
                    <a:pt x="250110" y="2323640"/>
                  </a:lnTo>
                  <a:lnTo>
                    <a:pt x="295231" y="2338044"/>
                  </a:lnTo>
                  <a:lnTo>
                    <a:pt x="342539" y="2346955"/>
                  </a:lnTo>
                  <a:lnTo>
                    <a:pt x="391668" y="2350008"/>
                  </a:lnTo>
                  <a:lnTo>
                    <a:pt x="5093208" y="2350008"/>
                  </a:lnTo>
                  <a:lnTo>
                    <a:pt x="5142331" y="2346955"/>
                  </a:lnTo>
                  <a:lnTo>
                    <a:pt x="5189636" y="2338044"/>
                  </a:lnTo>
                  <a:lnTo>
                    <a:pt x="5234754" y="2323640"/>
                  </a:lnTo>
                  <a:lnTo>
                    <a:pt x="5277319" y="2304111"/>
                  </a:lnTo>
                  <a:lnTo>
                    <a:pt x="5316962" y="2279825"/>
                  </a:lnTo>
                  <a:lnTo>
                    <a:pt x="5353317" y="2251149"/>
                  </a:lnTo>
                  <a:lnTo>
                    <a:pt x="5386017" y="2218449"/>
                  </a:lnTo>
                  <a:lnTo>
                    <a:pt x="5414693" y="2182094"/>
                  </a:lnTo>
                  <a:lnTo>
                    <a:pt x="5438979" y="2142451"/>
                  </a:lnTo>
                  <a:lnTo>
                    <a:pt x="5458508" y="2099886"/>
                  </a:lnTo>
                  <a:lnTo>
                    <a:pt x="5472912" y="2054768"/>
                  </a:lnTo>
                  <a:lnTo>
                    <a:pt x="5481823" y="2007463"/>
                  </a:lnTo>
                  <a:lnTo>
                    <a:pt x="5484876" y="1958340"/>
                  </a:lnTo>
                  <a:lnTo>
                    <a:pt x="5484876" y="391668"/>
                  </a:lnTo>
                  <a:lnTo>
                    <a:pt x="5481823" y="342544"/>
                  </a:lnTo>
                  <a:lnTo>
                    <a:pt x="5472912" y="295239"/>
                  </a:lnTo>
                  <a:lnTo>
                    <a:pt x="5458508" y="250121"/>
                  </a:lnTo>
                  <a:lnTo>
                    <a:pt x="5438979" y="207556"/>
                  </a:lnTo>
                  <a:lnTo>
                    <a:pt x="5414693" y="167913"/>
                  </a:lnTo>
                  <a:lnTo>
                    <a:pt x="5386017" y="131558"/>
                  </a:lnTo>
                  <a:lnTo>
                    <a:pt x="5353317" y="98858"/>
                  </a:lnTo>
                  <a:lnTo>
                    <a:pt x="5316962" y="70182"/>
                  </a:lnTo>
                  <a:lnTo>
                    <a:pt x="5277319" y="45896"/>
                  </a:lnTo>
                  <a:lnTo>
                    <a:pt x="5234754" y="26367"/>
                  </a:lnTo>
                  <a:lnTo>
                    <a:pt x="5189636" y="11963"/>
                  </a:lnTo>
                  <a:lnTo>
                    <a:pt x="5142331" y="3052"/>
                  </a:lnTo>
                  <a:lnTo>
                    <a:pt x="5093208" y="0"/>
                  </a:lnTo>
                  <a:close/>
                </a:path>
              </a:pathLst>
            </a:custGeom>
            <a:solidFill>
              <a:srgbClr val="C6B8DE"/>
            </a:solidFill>
          </p:spPr>
          <p:txBody>
            <a:bodyPr wrap="square" lIns="0" tIns="0" rIns="0" bIns="0" rtlCol="0"/>
            <a:lstStyle/>
            <a:p>
              <a:endParaRPr/>
            </a:p>
          </p:txBody>
        </p:sp>
      </p:grpSp>
      <p:sp>
        <p:nvSpPr>
          <p:cNvPr id="5" name="object 5"/>
          <p:cNvSpPr txBox="1">
            <a:spLocks noGrp="1"/>
          </p:cNvSpPr>
          <p:nvPr>
            <p:ph type="title"/>
          </p:nvPr>
        </p:nvSpPr>
        <p:spPr>
          <a:xfrm>
            <a:off x="527100" y="401408"/>
            <a:ext cx="5264100" cy="520014"/>
          </a:xfrm>
          <a:prstGeom prst="rect">
            <a:avLst/>
          </a:prstGeom>
        </p:spPr>
        <p:txBody>
          <a:bodyPr vert="horz" wrap="square" lIns="0" tIns="12065" rIns="0" bIns="0" rtlCol="0">
            <a:spAutoFit/>
          </a:bodyPr>
          <a:lstStyle/>
          <a:p>
            <a:pPr marL="12700">
              <a:lnSpc>
                <a:spcPct val="100000"/>
              </a:lnSpc>
              <a:spcBef>
                <a:spcPts val="95"/>
              </a:spcBef>
            </a:pPr>
            <a:r>
              <a:rPr spc="-5" dirty="0"/>
              <a:t>Quitline</a:t>
            </a:r>
            <a:r>
              <a:rPr spc="-25" dirty="0"/>
              <a:t> </a:t>
            </a:r>
            <a:r>
              <a:rPr b="0" dirty="0">
                <a:latin typeface="Arial MT"/>
                <a:cs typeface="Arial MT"/>
              </a:rPr>
              <a:t>referral</a:t>
            </a:r>
            <a:r>
              <a:rPr b="0" spc="-20" dirty="0">
                <a:latin typeface="Arial MT"/>
                <a:cs typeface="Arial MT"/>
              </a:rPr>
              <a:t> </a:t>
            </a:r>
            <a:r>
              <a:rPr b="0" dirty="0">
                <a:latin typeface="Arial MT"/>
                <a:cs typeface="Arial MT"/>
              </a:rPr>
              <a:t>pitch</a:t>
            </a:r>
          </a:p>
        </p:txBody>
      </p:sp>
      <p:sp>
        <p:nvSpPr>
          <p:cNvPr id="6" name="object 6"/>
          <p:cNvSpPr txBox="1"/>
          <p:nvPr/>
        </p:nvSpPr>
        <p:spPr>
          <a:xfrm>
            <a:off x="360679" y="1294256"/>
            <a:ext cx="4936490" cy="2038985"/>
          </a:xfrm>
          <a:prstGeom prst="rect">
            <a:avLst/>
          </a:prstGeom>
        </p:spPr>
        <p:txBody>
          <a:bodyPr vert="horz" wrap="square" lIns="0" tIns="11430" rIns="0" bIns="0" rtlCol="0">
            <a:spAutoFit/>
          </a:bodyPr>
          <a:lstStyle/>
          <a:p>
            <a:pPr marL="12700" marR="5080">
              <a:lnSpc>
                <a:spcPct val="100099"/>
              </a:lnSpc>
              <a:spcBef>
                <a:spcPts val="90"/>
              </a:spcBef>
            </a:pPr>
            <a:r>
              <a:rPr sz="2200" spc="-5" dirty="0">
                <a:latin typeface="Arial MT"/>
                <a:cs typeface="Arial MT"/>
              </a:rPr>
              <a:t>How</a:t>
            </a:r>
            <a:r>
              <a:rPr sz="2200" spc="5" dirty="0">
                <a:latin typeface="Arial MT"/>
                <a:cs typeface="Arial MT"/>
              </a:rPr>
              <a:t> </a:t>
            </a:r>
            <a:r>
              <a:rPr sz="2200" spc="-5" dirty="0">
                <a:latin typeface="Arial MT"/>
                <a:cs typeface="Arial MT"/>
              </a:rPr>
              <a:t>do</a:t>
            </a:r>
            <a:r>
              <a:rPr sz="2200" dirty="0">
                <a:latin typeface="Arial MT"/>
                <a:cs typeface="Arial MT"/>
              </a:rPr>
              <a:t> </a:t>
            </a:r>
            <a:r>
              <a:rPr sz="2200" spc="-5" dirty="0">
                <a:latin typeface="Arial MT"/>
                <a:cs typeface="Arial MT"/>
              </a:rPr>
              <a:t>you</a:t>
            </a:r>
            <a:r>
              <a:rPr sz="2200" spc="10" dirty="0">
                <a:latin typeface="Arial MT"/>
                <a:cs typeface="Arial MT"/>
              </a:rPr>
              <a:t> </a:t>
            </a:r>
            <a:r>
              <a:rPr sz="2200" spc="-5" dirty="0">
                <a:latin typeface="Arial MT"/>
                <a:cs typeface="Arial MT"/>
              </a:rPr>
              <a:t>feel about me</a:t>
            </a:r>
            <a:r>
              <a:rPr sz="2200" spc="30" dirty="0">
                <a:latin typeface="Arial MT"/>
                <a:cs typeface="Arial MT"/>
              </a:rPr>
              <a:t> </a:t>
            </a:r>
            <a:r>
              <a:rPr sz="2200" spc="-5" dirty="0">
                <a:latin typeface="Arial MT"/>
                <a:cs typeface="Arial MT"/>
              </a:rPr>
              <a:t>organising </a:t>
            </a:r>
            <a:r>
              <a:rPr sz="2200" dirty="0">
                <a:latin typeface="Arial MT"/>
                <a:cs typeface="Arial MT"/>
              </a:rPr>
              <a:t> </a:t>
            </a:r>
            <a:r>
              <a:rPr sz="2200" spc="-5" dirty="0">
                <a:latin typeface="Arial MT"/>
                <a:cs typeface="Arial MT"/>
              </a:rPr>
              <a:t>someone</a:t>
            </a:r>
            <a:r>
              <a:rPr sz="2200" spc="10" dirty="0">
                <a:latin typeface="Arial MT"/>
                <a:cs typeface="Arial MT"/>
              </a:rPr>
              <a:t> </a:t>
            </a:r>
            <a:r>
              <a:rPr sz="2200" spc="-5" dirty="0">
                <a:latin typeface="Arial MT"/>
                <a:cs typeface="Arial MT"/>
              </a:rPr>
              <a:t>to have</a:t>
            </a:r>
            <a:r>
              <a:rPr sz="2200" spc="5" dirty="0">
                <a:latin typeface="Arial MT"/>
                <a:cs typeface="Arial MT"/>
              </a:rPr>
              <a:t> </a:t>
            </a:r>
            <a:r>
              <a:rPr sz="2200" spc="-5" dirty="0">
                <a:latin typeface="Arial MT"/>
                <a:cs typeface="Arial MT"/>
              </a:rPr>
              <a:t>a</a:t>
            </a:r>
            <a:r>
              <a:rPr sz="2200" spc="10" dirty="0">
                <a:latin typeface="Arial MT"/>
                <a:cs typeface="Arial MT"/>
              </a:rPr>
              <a:t> </a:t>
            </a:r>
            <a:r>
              <a:rPr sz="2200" dirty="0">
                <a:latin typeface="Arial MT"/>
                <a:cs typeface="Arial MT"/>
              </a:rPr>
              <a:t>chat</a:t>
            </a:r>
            <a:r>
              <a:rPr sz="2200" spc="-15" dirty="0">
                <a:latin typeface="Arial MT"/>
                <a:cs typeface="Arial MT"/>
              </a:rPr>
              <a:t> </a:t>
            </a:r>
            <a:r>
              <a:rPr sz="2200" spc="-5" dirty="0">
                <a:latin typeface="Arial MT"/>
                <a:cs typeface="Arial MT"/>
              </a:rPr>
              <a:t>with</a:t>
            </a:r>
            <a:r>
              <a:rPr sz="2200" spc="5" dirty="0">
                <a:latin typeface="Arial MT"/>
                <a:cs typeface="Arial MT"/>
              </a:rPr>
              <a:t> </a:t>
            </a:r>
            <a:r>
              <a:rPr sz="2200" spc="-5" dirty="0">
                <a:latin typeface="Arial MT"/>
                <a:cs typeface="Arial MT"/>
              </a:rPr>
              <a:t>you about </a:t>
            </a:r>
            <a:r>
              <a:rPr sz="2200" spc="-600" dirty="0">
                <a:latin typeface="Arial MT"/>
                <a:cs typeface="Arial MT"/>
              </a:rPr>
              <a:t> </a:t>
            </a:r>
            <a:r>
              <a:rPr sz="2200" spc="-5" dirty="0">
                <a:latin typeface="Arial MT"/>
                <a:cs typeface="Arial MT"/>
              </a:rPr>
              <a:t>your</a:t>
            </a:r>
            <a:r>
              <a:rPr sz="2200" spc="5" dirty="0">
                <a:latin typeface="Arial MT"/>
                <a:cs typeface="Arial MT"/>
              </a:rPr>
              <a:t> </a:t>
            </a:r>
            <a:r>
              <a:rPr sz="2200" spc="-5" dirty="0">
                <a:latin typeface="Arial MT"/>
                <a:cs typeface="Arial MT"/>
              </a:rPr>
              <a:t>smoking?</a:t>
            </a:r>
            <a:r>
              <a:rPr sz="2200" spc="15" dirty="0">
                <a:latin typeface="Arial MT"/>
                <a:cs typeface="Arial MT"/>
              </a:rPr>
              <a:t> </a:t>
            </a:r>
            <a:r>
              <a:rPr sz="2200" spc="-5" dirty="0">
                <a:latin typeface="Arial MT"/>
                <a:cs typeface="Arial MT"/>
              </a:rPr>
              <a:t>I’m</a:t>
            </a:r>
            <a:r>
              <a:rPr sz="2200" spc="10" dirty="0">
                <a:latin typeface="Arial MT"/>
                <a:cs typeface="Arial MT"/>
              </a:rPr>
              <a:t> </a:t>
            </a:r>
            <a:r>
              <a:rPr sz="2200" spc="-5" dirty="0">
                <a:latin typeface="Arial MT"/>
                <a:cs typeface="Arial MT"/>
              </a:rPr>
              <a:t>no</a:t>
            </a:r>
            <a:r>
              <a:rPr sz="2200" dirty="0">
                <a:latin typeface="Arial MT"/>
                <a:cs typeface="Arial MT"/>
              </a:rPr>
              <a:t> </a:t>
            </a:r>
            <a:r>
              <a:rPr sz="2200" spc="-10" dirty="0">
                <a:latin typeface="Arial MT"/>
                <a:cs typeface="Arial MT"/>
              </a:rPr>
              <a:t>expert</a:t>
            </a:r>
            <a:r>
              <a:rPr sz="2200" spc="15" dirty="0">
                <a:latin typeface="Arial MT"/>
                <a:cs typeface="Arial MT"/>
              </a:rPr>
              <a:t> </a:t>
            </a:r>
            <a:r>
              <a:rPr sz="2200" spc="-5" dirty="0">
                <a:latin typeface="Arial MT"/>
                <a:cs typeface="Arial MT"/>
              </a:rPr>
              <a:t>in</a:t>
            </a:r>
            <a:r>
              <a:rPr sz="2200" dirty="0">
                <a:latin typeface="Arial MT"/>
                <a:cs typeface="Arial MT"/>
              </a:rPr>
              <a:t> </a:t>
            </a:r>
            <a:r>
              <a:rPr sz="2200" spc="-5" dirty="0">
                <a:latin typeface="Arial MT"/>
                <a:cs typeface="Arial MT"/>
              </a:rPr>
              <a:t>this</a:t>
            </a:r>
            <a:r>
              <a:rPr sz="2200" dirty="0">
                <a:latin typeface="Arial MT"/>
                <a:cs typeface="Arial MT"/>
              </a:rPr>
              <a:t> </a:t>
            </a:r>
            <a:r>
              <a:rPr sz="2200" spc="-5" dirty="0">
                <a:latin typeface="Arial MT"/>
                <a:cs typeface="Arial MT"/>
              </a:rPr>
              <a:t>field </a:t>
            </a:r>
            <a:r>
              <a:rPr sz="2200" spc="-595" dirty="0">
                <a:latin typeface="Arial MT"/>
                <a:cs typeface="Arial MT"/>
              </a:rPr>
              <a:t> </a:t>
            </a:r>
            <a:r>
              <a:rPr sz="2200" spc="-5" dirty="0">
                <a:latin typeface="Arial MT"/>
                <a:cs typeface="Arial MT"/>
              </a:rPr>
              <a:t>and</a:t>
            </a:r>
            <a:r>
              <a:rPr sz="2200" dirty="0">
                <a:latin typeface="Arial MT"/>
                <a:cs typeface="Arial MT"/>
              </a:rPr>
              <a:t> </a:t>
            </a:r>
            <a:r>
              <a:rPr sz="2200" spc="-5" dirty="0">
                <a:latin typeface="Arial MT"/>
                <a:cs typeface="Arial MT"/>
              </a:rPr>
              <a:t>they</a:t>
            </a:r>
            <a:r>
              <a:rPr sz="2200" dirty="0">
                <a:latin typeface="Arial MT"/>
                <a:cs typeface="Arial MT"/>
              </a:rPr>
              <a:t> </a:t>
            </a:r>
            <a:r>
              <a:rPr sz="2200" spc="-5" dirty="0">
                <a:latin typeface="Arial MT"/>
                <a:cs typeface="Arial MT"/>
              </a:rPr>
              <a:t>may</a:t>
            </a:r>
            <a:r>
              <a:rPr sz="2200" spc="10" dirty="0">
                <a:latin typeface="Arial MT"/>
                <a:cs typeface="Arial MT"/>
              </a:rPr>
              <a:t> </a:t>
            </a:r>
            <a:r>
              <a:rPr sz="2200" spc="-5" dirty="0">
                <a:latin typeface="Arial MT"/>
                <a:cs typeface="Arial MT"/>
              </a:rPr>
              <a:t>have</a:t>
            </a:r>
            <a:r>
              <a:rPr sz="2200" spc="10" dirty="0">
                <a:latin typeface="Arial MT"/>
                <a:cs typeface="Arial MT"/>
              </a:rPr>
              <a:t> </a:t>
            </a:r>
            <a:r>
              <a:rPr sz="2200" spc="-5" dirty="0">
                <a:latin typeface="Arial MT"/>
                <a:cs typeface="Arial MT"/>
              </a:rPr>
              <a:t>some</a:t>
            </a:r>
            <a:r>
              <a:rPr sz="2200" spc="5" dirty="0">
                <a:latin typeface="Arial MT"/>
                <a:cs typeface="Arial MT"/>
              </a:rPr>
              <a:t> </a:t>
            </a:r>
            <a:r>
              <a:rPr sz="2200" spc="-5" dirty="0">
                <a:latin typeface="Arial MT"/>
                <a:cs typeface="Arial MT"/>
              </a:rPr>
              <a:t>really</a:t>
            </a:r>
            <a:r>
              <a:rPr sz="2200" dirty="0">
                <a:latin typeface="Arial MT"/>
                <a:cs typeface="Arial MT"/>
              </a:rPr>
              <a:t> </a:t>
            </a:r>
            <a:r>
              <a:rPr sz="2200" spc="-5" dirty="0">
                <a:latin typeface="Arial MT"/>
                <a:cs typeface="Arial MT"/>
              </a:rPr>
              <a:t>good </a:t>
            </a:r>
            <a:r>
              <a:rPr sz="2200" dirty="0">
                <a:latin typeface="Arial MT"/>
                <a:cs typeface="Arial MT"/>
              </a:rPr>
              <a:t> </a:t>
            </a:r>
            <a:r>
              <a:rPr sz="2200" spc="-5" dirty="0">
                <a:latin typeface="Arial MT"/>
                <a:cs typeface="Arial MT"/>
              </a:rPr>
              <a:t>ideas</a:t>
            </a:r>
            <a:r>
              <a:rPr sz="2200" dirty="0">
                <a:latin typeface="Arial MT"/>
                <a:cs typeface="Arial MT"/>
              </a:rPr>
              <a:t> </a:t>
            </a:r>
            <a:r>
              <a:rPr sz="2200" spc="-5" dirty="0">
                <a:latin typeface="Arial MT"/>
                <a:cs typeface="Arial MT"/>
              </a:rPr>
              <a:t>that</a:t>
            </a:r>
            <a:r>
              <a:rPr sz="2200" dirty="0">
                <a:latin typeface="Arial MT"/>
                <a:cs typeface="Arial MT"/>
              </a:rPr>
              <a:t> </a:t>
            </a:r>
            <a:r>
              <a:rPr sz="2200" spc="-5" dirty="0">
                <a:latin typeface="Arial MT"/>
                <a:cs typeface="Arial MT"/>
              </a:rPr>
              <a:t>could help. At</a:t>
            </a:r>
            <a:r>
              <a:rPr sz="2200" dirty="0">
                <a:latin typeface="Arial MT"/>
                <a:cs typeface="Arial MT"/>
              </a:rPr>
              <a:t> </a:t>
            </a:r>
            <a:r>
              <a:rPr sz="2200" spc="-5" dirty="0">
                <a:latin typeface="Arial MT"/>
                <a:cs typeface="Arial MT"/>
              </a:rPr>
              <a:t>the</a:t>
            </a:r>
            <a:r>
              <a:rPr sz="2200" spc="20" dirty="0">
                <a:latin typeface="Arial MT"/>
                <a:cs typeface="Arial MT"/>
              </a:rPr>
              <a:t> </a:t>
            </a:r>
            <a:r>
              <a:rPr sz="2200" spc="-5" dirty="0">
                <a:latin typeface="Arial MT"/>
                <a:cs typeface="Arial MT"/>
              </a:rPr>
              <a:t>end</a:t>
            </a:r>
            <a:r>
              <a:rPr sz="2200" dirty="0">
                <a:latin typeface="Arial MT"/>
                <a:cs typeface="Arial MT"/>
              </a:rPr>
              <a:t> </a:t>
            </a:r>
            <a:r>
              <a:rPr sz="2200" spc="-5" dirty="0">
                <a:latin typeface="Arial MT"/>
                <a:cs typeface="Arial MT"/>
              </a:rPr>
              <a:t>of the </a:t>
            </a:r>
            <a:r>
              <a:rPr sz="2200" dirty="0">
                <a:latin typeface="Arial MT"/>
                <a:cs typeface="Arial MT"/>
              </a:rPr>
              <a:t> </a:t>
            </a:r>
            <a:r>
              <a:rPr sz="2200" spc="-10" dirty="0">
                <a:latin typeface="Arial MT"/>
                <a:cs typeface="Arial MT"/>
              </a:rPr>
              <a:t>day,</a:t>
            </a:r>
            <a:r>
              <a:rPr sz="2200" spc="5" dirty="0">
                <a:latin typeface="Arial MT"/>
                <a:cs typeface="Arial MT"/>
              </a:rPr>
              <a:t> </a:t>
            </a:r>
            <a:r>
              <a:rPr sz="2200" spc="-5" dirty="0">
                <a:latin typeface="Arial MT"/>
                <a:cs typeface="Arial MT"/>
              </a:rPr>
              <a:t>it’s just</a:t>
            </a:r>
            <a:r>
              <a:rPr sz="2200" spc="-15" dirty="0">
                <a:latin typeface="Arial MT"/>
                <a:cs typeface="Arial MT"/>
              </a:rPr>
              <a:t> </a:t>
            </a:r>
            <a:r>
              <a:rPr sz="2200" spc="-5" dirty="0">
                <a:latin typeface="Arial MT"/>
                <a:cs typeface="Arial MT"/>
              </a:rPr>
              <a:t>a</a:t>
            </a:r>
            <a:r>
              <a:rPr sz="2200" spc="10" dirty="0">
                <a:latin typeface="Arial MT"/>
                <a:cs typeface="Arial MT"/>
              </a:rPr>
              <a:t> </a:t>
            </a:r>
            <a:r>
              <a:rPr sz="2200" spc="-5" dirty="0">
                <a:latin typeface="Arial MT"/>
                <a:cs typeface="Arial MT"/>
              </a:rPr>
              <a:t>conversation.</a:t>
            </a:r>
            <a:endParaRPr sz="2200">
              <a:latin typeface="Arial MT"/>
              <a:cs typeface="Arial MT"/>
            </a:endParaRPr>
          </a:p>
        </p:txBody>
      </p:sp>
      <p:grpSp>
        <p:nvGrpSpPr>
          <p:cNvPr id="7" name="object 7"/>
          <p:cNvGrpSpPr/>
          <p:nvPr/>
        </p:nvGrpSpPr>
        <p:grpSpPr>
          <a:xfrm>
            <a:off x="2910204" y="3547091"/>
            <a:ext cx="6002020" cy="1851891"/>
            <a:chOff x="2547873" y="4543193"/>
            <a:chExt cx="6002020" cy="1851891"/>
          </a:xfrm>
        </p:grpSpPr>
        <p:sp>
          <p:nvSpPr>
            <p:cNvPr id="8" name="object 8"/>
            <p:cNvSpPr/>
            <p:nvPr/>
          </p:nvSpPr>
          <p:spPr>
            <a:xfrm>
              <a:off x="3977893" y="4543193"/>
              <a:ext cx="1312545" cy="1138555"/>
            </a:xfrm>
            <a:custGeom>
              <a:avLst/>
              <a:gdLst/>
              <a:ahLst/>
              <a:cxnLst/>
              <a:rect l="l" t="t" r="r" b="b"/>
              <a:pathLst>
                <a:path w="1312545" h="1138554">
                  <a:moveTo>
                    <a:pt x="546735" y="918971"/>
                  </a:moveTo>
                  <a:lnTo>
                    <a:pt x="218694" y="918971"/>
                  </a:lnTo>
                  <a:lnTo>
                    <a:pt x="379475" y="1138554"/>
                  </a:lnTo>
                  <a:lnTo>
                    <a:pt x="546735" y="918971"/>
                  </a:lnTo>
                  <a:close/>
                </a:path>
                <a:path w="1312545" h="1138554">
                  <a:moveTo>
                    <a:pt x="1159002" y="0"/>
                  </a:moveTo>
                  <a:lnTo>
                    <a:pt x="153162" y="0"/>
                  </a:lnTo>
                  <a:lnTo>
                    <a:pt x="104753" y="7808"/>
                  </a:lnTo>
                  <a:lnTo>
                    <a:pt x="62709" y="29553"/>
                  </a:lnTo>
                  <a:lnTo>
                    <a:pt x="29553" y="62709"/>
                  </a:lnTo>
                  <a:lnTo>
                    <a:pt x="7808" y="104753"/>
                  </a:lnTo>
                  <a:lnTo>
                    <a:pt x="0" y="153161"/>
                  </a:lnTo>
                  <a:lnTo>
                    <a:pt x="0" y="765809"/>
                  </a:lnTo>
                  <a:lnTo>
                    <a:pt x="7808" y="814218"/>
                  </a:lnTo>
                  <a:lnTo>
                    <a:pt x="29553" y="856262"/>
                  </a:lnTo>
                  <a:lnTo>
                    <a:pt x="62709" y="889418"/>
                  </a:lnTo>
                  <a:lnTo>
                    <a:pt x="104753" y="911163"/>
                  </a:lnTo>
                  <a:lnTo>
                    <a:pt x="153162" y="918971"/>
                  </a:lnTo>
                  <a:lnTo>
                    <a:pt x="1159002" y="918971"/>
                  </a:lnTo>
                  <a:lnTo>
                    <a:pt x="1207410" y="911163"/>
                  </a:lnTo>
                  <a:lnTo>
                    <a:pt x="1249454" y="889418"/>
                  </a:lnTo>
                  <a:lnTo>
                    <a:pt x="1282610" y="856262"/>
                  </a:lnTo>
                  <a:lnTo>
                    <a:pt x="1304355" y="814218"/>
                  </a:lnTo>
                  <a:lnTo>
                    <a:pt x="1312164" y="765809"/>
                  </a:lnTo>
                  <a:lnTo>
                    <a:pt x="1312164" y="153161"/>
                  </a:lnTo>
                  <a:lnTo>
                    <a:pt x="1304355" y="104753"/>
                  </a:lnTo>
                  <a:lnTo>
                    <a:pt x="1282610" y="62709"/>
                  </a:lnTo>
                  <a:lnTo>
                    <a:pt x="1249454" y="29553"/>
                  </a:lnTo>
                  <a:lnTo>
                    <a:pt x="1207410" y="7808"/>
                  </a:lnTo>
                  <a:lnTo>
                    <a:pt x="1159002" y="0"/>
                  </a:lnTo>
                  <a:close/>
                </a:path>
              </a:pathLst>
            </a:custGeom>
            <a:solidFill>
              <a:srgbClr val="DDDFEC"/>
            </a:solidFill>
          </p:spPr>
          <p:txBody>
            <a:bodyPr wrap="square" lIns="0" tIns="0" rIns="0" bIns="0" rtlCol="0"/>
            <a:lstStyle/>
            <a:p>
              <a:pPr algn="ctr"/>
              <a:r>
                <a:rPr lang="en-AU" sz="2800" b="1" dirty="0"/>
                <a:t>Sure okay</a:t>
              </a:r>
              <a:endParaRPr sz="2800" b="1" dirty="0"/>
            </a:p>
          </p:txBody>
        </p:sp>
        <p:sp>
          <p:nvSpPr>
            <p:cNvPr id="9" name="object 9"/>
            <p:cNvSpPr/>
            <p:nvPr/>
          </p:nvSpPr>
          <p:spPr>
            <a:xfrm>
              <a:off x="2547873" y="4930139"/>
              <a:ext cx="6002020" cy="1464945"/>
            </a:xfrm>
            <a:custGeom>
              <a:avLst/>
              <a:gdLst/>
              <a:ahLst/>
              <a:cxnLst/>
              <a:rect l="l" t="t" r="r" b="b"/>
              <a:pathLst>
                <a:path w="6002020" h="1464945">
                  <a:moveTo>
                    <a:pt x="6001766" y="1220470"/>
                  </a:moveTo>
                  <a:lnTo>
                    <a:pt x="2894329" y="1220470"/>
                  </a:lnTo>
                  <a:lnTo>
                    <a:pt x="2899291" y="1269663"/>
                  </a:lnTo>
                  <a:lnTo>
                    <a:pt x="2913520" y="1315482"/>
                  </a:lnTo>
                  <a:lnTo>
                    <a:pt x="2936033" y="1356945"/>
                  </a:lnTo>
                  <a:lnTo>
                    <a:pt x="2965846" y="1393070"/>
                  </a:lnTo>
                  <a:lnTo>
                    <a:pt x="3001976" y="1422876"/>
                  </a:lnTo>
                  <a:lnTo>
                    <a:pt x="3043437" y="1445382"/>
                  </a:lnTo>
                  <a:lnTo>
                    <a:pt x="3089248" y="1459604"/>
                  </a:lnTo>
                  <a:lnTo>
                    <a:pt x="3138424" y="1464564"/>
                  </a:lnTo>
                  <a:lnTo>
                    <a:pt x="5757672" y="1464564"/>
                  </a:lnTo>
                  <a:lnTo>
                    <a:pt x="5806847" y="1459604"/>
                  </a:lnTo>
                  <a:lnTo>
                    <a:pt x="5852658" y="1445382"/>
                  </a:lnTo>
                  <a:lnTo>
                    <a:pt x="5894119" y="1422876"/>
                  </a:lnTo>
                  <a:lnTo>
                    <a:pt x="5930249" y="1393070"/>
                  </a:lnTo>
                  <a:lnTo>
                    <a:pt x="5960062" y="1356945"/>
                  </a:lnTo>
                  <a:lnTo>
                    <a:pt x="5982575" y="1315482"/>
                  </a:lnTo>
                  <a:lnTo>
                    <a:pt x="5996804" y="1269663"/>
                  </a:lnTo>
                  <a:lnTo>
                    <a:pt x="6001766" y="1220470"/>
                  </a:lnTo>
                  <a:close/>
                </a:path>
                <a:path w="6002020" h="1464945">
                  <a:moveTo>
                    <a:pt x="5757672" y="0"/>
                  </a:moveTo>
                  <a:lnTo>
                    <a:pt x="3138424" y="0"/>
                  </a:lnTo>
                  <a:lnTo>
                    <a:pt x="3089248" y="4961"/>
                  </a:lnTo>
                  <a:lnTo>
                    <a:pt x="3043437" y="19190"/>
                  </a:lnTo>
                  <a:lnTo>
                    <a:pt x="3001976" y="41703"/>
                  </a:lnTo>
                  <a:lnTo>
                    <a:pt x="2965846" y="71516"/>
                  </a:lnTo>
                  <a:lnTo>
                    <a:pt x="2936033" y="107646"/>
                  </a:lnTo>
                  <a:lnTo>
                    <a:pt x="2913520" y="149107"/>
                  </a:lnTo>
                  <a:lnTo>
                    <a:pt x="2899291" y="194918"/>
                  </a:lnTo>
                  <a:lnTo>
                    <a:pt x="2894329" y="244094"/>
                  </a:lnTo>
                  <a:lnTo>
                    <a:pt x="2894329" y="854329"/>
                  </a:lnTo>
                  <a:lnTo>
                    <a:pt x="0" y="1417942"/>
                  </a:lnTo>
                  <a:lnTo>
                    <a:pt x="2894329" y="1220470"/>
                  </a:lnTo>
                  <a:lnTo>
                    <a:pt x="6001766" y="1220470"/>
                  </a:lnTo>
                  <a:lnTo>
                    <a:pt x="6001766" y="244094"/>
                  </a:lnTo>
                  <a:lnTo>
                    <a:pt x="5996804" y="194918"/>
                  </a:lnTo>
                  <a:lnTo>
                    <a:pt x="5982575" y="149107"/>
                  </a:lnTo>
                  <a:lnTo>
                    <a:pt x="5960062" y="107646"/>
                  </a:lnTo>
                  <a:lnTo>
                    <a:pt x="5930249" y="71516"/>
                  </a:lnTo>
                  <a:lnTo>
                    <a:pt x="5894119" y="41703"/>
                  </a:lnTo>
                  <a:lnTo>
                    <a:pt x="5852658" y="19190"/>
                  </a:lnTo>
                  <a:lnTo>
                    <a:pt x="5806847" y="4961"/>
                  </a:lnTo>
                  <a:lnTo>
                    <a:pt x="5757672" y="0"/>
                  </a:lnTo>
                  <a:close/>
                </a:path>
              </a:pathLst>
            </a:custGeom>
            <a:solidFill>
              <a:srgbClr val="C5D9F0"/>
            </a:solidFill>
          </p:spPr>
          <p:txBody>
            <a:bodyPr wrap="square" lIns="0" tIns="0" rIns="0" bIns="0" rtlCol="0"/>
            <a:lstStyle/>
            <a:p>
              <a:endParaRPr/>
            </a:p>
          </p:txBody>
        </p:sp>
      </p:grpSp>
      <p:sp>
        <p:nvSpPr>
          <p:cNvPr id="10" name="object 10"/>
          <p:cNvSpPr txBox="1"/>
          <p:nvPr/>
        </p:nvSpPr>
        <p:spPr>
          <a:xfrm>
            <a:off x="5990589" y="2667036"/>
            <a:ext cx="2921635" cy="756920"/>
          </a:xfrm>
          <a:prstGeom prst="rect">
            <a:avLst/>
          </a:prstGeom>
        </p:spPr>
        <p:txBody>
          <a:bodyPr vert="horz" wrap="square" lIns="0" tIns="12700" rIns="0" bIns="0" rtlCol="0">
            <a:spAutoFit/>
          </a:bodyPr>
          <a:lstStyle/>
          <a:p>
            <a:pPr marL="12700" marR="5080">
              <a:lnSpc>
                <a:spcPct val="100000"/>
              </a:lnSpc>
              <a:spcBef>
                <a:spcPts val="100"/>
              </a:spcBef>
              <a:tabLst>
                <a:tab pos="354965" algn="l"/>
                <a:tab pos="355600" algn="l"/>
              </a:tabLst>
            </a:pPr>
            <a:r>
              <a:rPr sz="2400" b="1" dirty="0">
                <a:latin typeface="Arial"/>
                <a:cs typeface="Arial"/>
              </a:rPr>
              <a:t>Informed</a:t>
            </a:r>
            <a:r>
              <a:rPr sz="2400" b="1" spc="-110" dirty="0">
                <a:latin typeface="Arial"/>
                <a:cs typeface="Arial"/>
              </a:rPr>
              <a:t> </a:t>
            </a:r>
            <a:r>
              <a:rPr sz="2400" b="1" spc="-5" dirty="0">
                <a:latin typeface="Arial"/>
                <a:cs typeface="Arial"/>
              </a:rPr>
              <a:t>consent </a:t>
            </a:r>
            <a:r>
              <a:rPr sz="2400" b="1" spc="-650" dirty="0">
                <a:latin typeface="Arial"/>
                <a:cs typeface="Arial"/>
              </a:rPr>
              <a:t> </a:t>
            </a:r>
            <a:r>
              <a:rPr sz="2400" b="1" spc="-5" dirty="0">
                <a:latin typeface="Arial"/>
                <a:cs typeface="Arial"/>
              </a:rPr>
              <a:t>required</a:t>
            </a:r>
            <a:endParaRPr sz="2400" dirty="0">
              <a:latin typeface="Arial"/>
              <a:cs typeface="Arial"/>
            </a:endParaRPr>
          </a:p>
        </p:txBody>
      </p:sp>
      <p:sp>
        <p:nvSpPr>
          <p:cNvPr id="11" name="object 11"/>
          <p:cNvSpPr txBox="1"/>
          <p:nvPr/>
        </p:nvSpPr>
        <p:spPr>
          <a:xfrm>
            <a:off x="5127146" y="3454226"/>
            <a:ext cx="3681095" cy="1790234"/>
          </a:xfrm>
          <a:prstGeom prst="rect">
            <a:avLst/>
          </a:prstGeom>
        </p:spPr>
        <p:txBody>
          <a:bodyPr vert="horz" wrap="square" lIns="0" tIns="12700" rIns="0" bIns="0" rtlCol="0">
            <a:spAutoFit/>
          </a:bodyPr>
          <a:lstStyle/>
          <a:p>
            <a:pPr>
              <a:lnSpc>
                <a:spcPct val="100000"/>
              </a:lnSpc>
              <a:spcBef>
                <a:spcPts val="40"/>
              </a:spcBef>
            </a:pPr>
            <a:endParaRPr sz="3550" dirty="0">
              <a:latin typeface="Tahoma"/>
              <a:cs typeface="Tahoma"/>
            </a:endParaRPr>
          </a:p>
          <a:p>
            <a:pPr marL="939165" marR="5080">
              <a:lnSpc>
                <a:spcPct val="100200"/>
              </a:lnSpc>
            </a:pPr>
            <a:r>
              <a:rPr sz="2000" dirty="0">
                <a:latin typeface="Arial MT"/>
                <a:cs typeface="Arial MT"/>
              </a:rPr>
              <a:t>Great. Do you give me </a:t>
            </a:r>
            <a:r>
              <a:rPr sz="2000" spc="5" dirty="0">
                <a:latin typeface="Arial MT"/>
                <a:cs typeface="Arial MT"/>
              </a:rPr>
              <a:t> </a:t>
            </a:r>
            <a:r>
              <a:rPr sz="2000" dirty="0">
                <a:latin typeface="Arial MT"/>
                <a:cs typeface="Arial MT"/>
              </a:rPr>
              <a:t>consent</a:t>
            </a:r>
            <a:r>
              <a:rPr sz="2000" spc="-55" dirty="0">
                <a:latin typeface="Arial MT"/>
                <a:cs typeface="Arial MT"/>
              </a:rPr>
              <a:t> </a:t>
            </a:r>
            <a:r>
              <a:rPr sz="2000" dirty="0">
                <a:latin typeface="Arial MT"/>
                <a:cs typeface="Arial MT"/>
              </a:rPr>
              <a:t>to</a:t>
            </a:r>
            <a:r>
              <a:rPr sz="2000" spc="-10" dirty="0">
                <a:latin typeface="Arial MT"/>
                <a:cs typeface="Arial MT"/>
              </a:rPr>
              <a:t> </a:t>
            </a:r>
            <a:r>
              <a:rPr sz="2000" dirty="0">
                <a:latin typeface="Arial MT"/>
                <a:cs typeface="Arial MT"/>
              </a:rPr>
              <a:t>send</a:t>
            </a:r>
            <a:r>
              <a:rPr sz="2000" spc="-30" dirty="0">
                <a:latin typeface="Arial MT"/>
                <a:cs typeface="Arial MT"/>
              </a:rPr>
              <a:t> </a:t>
            </a:r>
            <a:r>
              <a:rPr sz="2000" dirty="0">
                <a:latin typeface="Arial MT"/>
                <a:cs typeface="Arial MT"/>
              </a:rPr>
              <a:t>through </a:t>
            </a:r>
            <a:r>
              <a:rPr sz="2000" spc="-540" dirty="0">
                <a:latin typeface="Arial MT"/>
                <a:cs typeface="Arial MT"/>
              </a:rPr>
              <a:t> </a:t>
            </a:r>
            <a:r>
              <a:rPr sz="2000" dirty="0">
                <a:latin typeface="Arial MT"/>
                <a:cs typeface="Arial MT"/>
              </a:rPr>
              <a:t>your information to the </a:t>
            </a:r>
            <a:r>
              <a:rPr sz="2000" spc="5" dirty="0">
                <a:latin typeface="Arial MT"/>
                <a:cs typeface="Arial MT"/>
              </a:rPr>
              <a:t> </a:t>
            </a:r>
            <a:r>
              <a:rPr sz="2000" dirty="0">
                <a:latin typeface="Arial MT"/>
                <a:cs typeface="Arial MT"/>
              </a:rPr>
              <a:t>NSW</a:t>
            </a:r>
            <a:r>
              <a:rPr sz="2000" spc="-15" dirty="0">
                <a:latin typeface="Arial MT"/>
                <a:cs typeface="Arial MT"/>
              </a:rPr>
              <a:t> </a:t>
            </a:r>
            <a:r>
              <a:rPr sz="2000" dirty="0">
                <a:latin typeface="Arial MT"/>
                <a:cs typeface="Arial MT"/>
              </a:rPr>
              <a:t>Quitline?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25653" y="1945970"/>
            <a:ext cx="1589405" cy="2586355"/>
          </a:xfrm>
          <a:prstGeom prst="rect">
            <a:avLst/>
          </a:prstGeom>
        </p:spPr>
        <p:txBody>
          <a:bodyPr vert="horz" wrap="square" lIns="0" tIns="12065" rIns="0" bIns="0" rtlCol="0">
            <a:spAutoFit/>
          </a:bodyPr>
          <a:lstStyle/>
          <a:p>
            <a:pPr marL="12700" marR="5080">
              <a:lnSpc>
                <a:spcPct val="100000"/>
              </a:lnSpc>
              <a:spcBef>
                <a:spcPts val="95"/>
              </a:spcBef>
            </a:pPr>
            <a:r>
              <a:rPr sz="2800" spc="-5" dirty="0">
                <a:solidFill>
                  <a:srgbClr val="0046AC"/>
                </a:solidFill>
                <a:latin typeface="Arial MT"/>
                <a:cs typeface="Arial MT"/>
              </a:rPr>
              <a:t>In</a:t>
            </a:r>
            <a:r>
              <a:rPr sz="2800" spc="-85" dirty="0">
                <a:solidFill>
                  <a:srgbClr val="0046AC"/>
                </a:solidFill>
                <a:latin typeface="Arial MT"/>
                <a:cs typeface="Arial MT"/>
              </a:rPr>
              <a:t> </a:t>
            </a:r>
            <a:r>
              <a:rPr sz="2800" dirty="0">
                <a:solidFill>
                  <a:srgbClr val="0046AC"/>
                </a:solidFill>
                <a:latin typeface="Arial MT"/>
                <a:cs typeface="Arial MT"/>
              </a:rPr>
              <a:t>google, </a:t>
            </a:r>
            <a:r>
              <a:rPr sz="2800" spc="-760" dirty="0">
                <a:solidFill>
                  <a:srgbClr val="0046AC"/>
                </a:solidFill>
                <a:latin typeface="Arial MT"/>
                <a:cs typeface="Arial MT"/>
              </a:rPr>
              <a:t> </a:t>
            </a:r>
            <a:r>
              <a:rPr sz="2800" spc="-5" dirty="0">
                <a:solidFill>
                  <a:srgbClr val="0046AC"/>
                </a:solidFill>
                <a:latin typeface="Arial MT"/>
                <a:cs typeface="Arial MT"/>
              </a:rPr>
              <a:t>type the </a:t>
            </a:r>
            <a:r>
              <a:rPr sz="2800" dirty="0">
                <a:solidFill>
                  <a:srgbClr val="0046AC"/>
                </a:solidFill>
                <a:latin typeface="Arial MT"/>
                <a:cs typeface="Arial MT"/>
              </a:rPr>
              <a:t> </a:t>
            </a:r>
            <a:r>
              <a:rPr sz="2800" spc="-5" dirty="0">
                <a:solidFill>
                  <a:srgbClr val="0046AC"/>
                </a:solidFill>
                <a:latin typeface="Arial MT"/>
                <a:cs typeface="Arial MT"/>
              </a:rPr>
              <a:t>words </a:t>
            </a:r>
            <a:r>
              <a:rPr sz="2800" dirty="0">
                <a:solidFill>
                  <a:srgbClr val="0046AC"/>
                </a:solidFill>
                <a:latin typeface="Arial MT"/>
                <a:cs typeface="Arial MT"/>
              </a:rPr>
              <a:t> </a:t>
            </a:r>
            <a:r>
              <a:rPr sz="2800" b="1" i="1" dirty="0">
                <a:solidFill>
                  <a:srgbClr val="0046AC"/>
                </a:solidFill>
                <a:latin typeface="Arial"/>
                <a:cs typeface="Arial"/>
              </a:rPr>
              <a:t>referral </a:t>
            </a:r>
            <a:r>
              <a:rPr sz="2800" b="1" i="1" spc="5" dirty="0">
                <a:solidFill>
                  <a:srgbClr val="0046AC"/>
                </a:solidFill>
                <a:latin typeface="Arial"/>
                <a:cs typeface="Arial"/>
              </a:rPr>
              <a:t> </a:t>
            </a:r>
            <a:r>
              <a:rPr sz="2800" b="1" i="1" spc="-5" dirty="0">
                <a:solidFill>
                  <a:srgbClr val="0046AC"/>
                </a:solidFill>
                <a:latin typeface="Arial"/>
                <a:cs typeface="Arial"/>
              </a:rPr>
              <a:t>quitline </a:t>
            </a:r>
            <a:r>
              <a:rPr sz="2800" b="1" i="1" dirty="0">
                <a:solidFill>
                  <a:srgbClr val="0046AC"/>
                </a:solidFill>
                <a:latin typeface="Arial"/>
                <a:cs typeface="Arial"/>
              </a:rPr>
              <a:t> </a:t>
            </a:r>
            <a:r>
              <a:rPr sz="2800" b="1" i="1" spc="-5" dirty="0">
                <a:solidFill>
                  <a:srgbClr val="0046AC"/>
                </a:solidFill>
                <a:latin typeface="Arial"/>
                <a:cs typeface="Arial"/>
              </a:rPr>
              <a:t>nsw</a:t>
            </a:r>
            <a:endParaRPr sz="2800">
              <a:latin typeface="Arial"/>
              <a:cs typeface="Arial"/>
            </a:endParaRPr>
          </a:p>
        </p:txBody>
      </p:sp>
      <p:sp>
        <p:nvSpPr>
          <p:cNvPr id="3" name="object 3"/>
          <p:cNvSpPr txBox="1"/>
          <p:nvPr/>
        </p:nvSpPr>
        <p:spPr>
          <a:xfrm>
            <a:off x="6998969" y="6664553"/>
            <a:ext cx="760095" cy="147955"/>
          </a:xfrm>
          <a:prstGeom prst="rect">
            <a:avLst/>
          </a:prstGeom>
        </p:spPr>
        <p:txBody>
          <a:bodyPr vert="horz" wrap="square" lIns="0" tIns="12700" rIns="0" bIns="0" rtlCol="0">
            <a:spAutoFit/>
          </a:bodyPr>
          <a:lstStyle/>
          <a:p>
            <a:pPr marL="12700">
              <a:lnSpc>
                <a:spcPct val="100000"/>
              </a:lnSpc>
              <a:spcBef>
                <a:spcPts val="100"/>
              </a:spcBef>
            </a:pPr>
            <a:r>
              <a:rPr sz="800" spc="-5" dirty="0">
                <a:solidFill>
                  <a:srgbClr val="747679"/>
                </a:solidFill>
                <a:latin typeface="Arial MT"/>
                <a:cs typeface="Arial MT"/>
              </a:rPr>
              <a:t>Day/Month/Year</a:t>
            </a:r>
            <a:endParaRPr sz="800">
              <a:latin typeface="Arial MT"/>
              <a:cs typeface="Arial MT"/>
            </a:endParaRPr>
          </a:p>
        </p:txBody>
      </p:sp>
      <p:sp>
        <p:nvSpPr>
          <p:cNvPr id="4" name="object 4"/>
          <p:cNvSpPr txBox="1"/>
          <p:nvPr/>
        </p:nvSpPr>
        <p:spPr>
          <a:xfrm>
            <a:off x="520700" y="6664553"/>
            <a:ext cx="918844" cy="147955"/>
          </a:xfrm>
          <a:prstGeom prst="rect">
            <a:avLst/>
          </a:prstGeom>
        </p:spPr>
        <p:txBody>
          <a:bodyPr vert="horz" wrap="square" lIns="0" tIns="12700" rIns="0" bIns="0" rtlCol="0">
            <a:spAutoFit/>
          </a:bodyPr>
          <a:lstStyle/>
          <a:p>
            <a:pPr marL="12700">
              <a:lnSpc>
                <a:spcPct val="100000"/>
              </a:lnSpc>
              <a:spcBef>
                <a:spcPts val="100"/>
              </a:spcBef>
            </a:pPr>
            <a:r>
              <a:rPr sz="800" spc="-5" dirty="0">
                <a:solidFill>
                  <a:srgbClr val="747679"/>
                </a:solidFill>
                <a:latin typeface="Arial MT"/>
                <a:cs typeface="Arial MT"/>
              </a:rPr>
              <a:t>Footnote </a:t>
            </a:r>
            <a:r>
              <a:rPr sz="800" dirty="0">
                <a:solidFill>
                  <a:srgbClr val="747679"/>
                </a:solidFill>
                <a:latin typeface="Arial MT"/>
                <a:cs typeface="Arial MT"/>
              </a:rPr>
              <a:t>to</a:t>
            </a:r>
            <a:r>
              <a:rPr sz="800" spc="-10" dirty="0">
                <a:solidFill>
                  <a:srgbClr val="747679"/>
                </a:solidFill>
                <a:latin typeface="Arial MT"/>
                <a:cs typeface="Arial MT"/>
              </a:rPr>
              <a:t> </a:t>
            </a:r>
            <a:r>
              <a:rPr sz="800" spc="-5" dirty="0">
                <a:solidFill>
                  <a:srgbClr val="747679"/>
                </a:solidFill>
                <a:latin typeface="Arial MT"/>
                <a:cs typeface="Arial MT"/>
              </a:rPr>
              <a:t>go</a:t>
            </a:r>
            <a:r>
              <a:rPr sz="800" dirty="0">
                <a:solidFill>
                  <a:srgbClr val="747679"/>
                </a:solidFill>
                <a:latin typeface="Arial MT"/>
                <a:cs typeface="Arial MT"/>
              </a:rPr>
              <a:t> </a:t>
            </a:r>
            <a:r>
              <a:rPr sz="800" spc="-5" dirty="0">
                <a:solidFill>
                  <a:srgbClr val="747679"/>
                </a:solidFill>
                <a:latin typeface="Arial MT"/>
                <a:cs typeface="Arial MT"/>
              </a:rPr>
              <a:t>here</a:t>
            </a:r>
            <a:endParaRPr sz="800">
              <a:latin typeface="Arial MT"/>
              <a:cs typeface="Arial MT"/>
            </a:endParaRPr>
          </a:p>
        </p:txBody>
      </p:sp>
      <p:sp>
        <p:nvSpPr>
          <p:cNvPr id="5" name="object 5"/>
          <p:cNvSpPr txBox="1"/>
          <p:nvPr/>
        </p:nvSpPr>
        <p:spPr>
          <a:xfrm>
            <a:off x="8279383" y="6656323"/>
            <a:ext cx="354965" cy="148590"/>
          </a:xfrm>
          <a:prstGeom prst="rect">
            <a:avLst/>
          </a:prstGeom>
        </p:spPr>
        <p:txBody>
          <a:bodyPr vert="horz" wrap="square" lIns="0" tIns="13335" rIns="0" bIns="0" rtlCol="0">
            <a:spAutoFit/>
          </a:bodyPr>
          <a:lstStyle/>
          <a:p>
            <a:pPr marL="12700">
              <a:lnSpc>
                <a:spcPct val="100000"/>
              </a:lnSpc>
              <a:spcBef>
                <a:spcPts val="105"/>
              </a:spcBef>
            </a:pPr>
            <a:r>
              <a:rPr sz="800" b="1" dirty="0">
                <a:solidFill>
                  <a:srgbClr val="0046AC"/>
                </a:solidFill>
                <a:latin typeface="Calibri"/>
                <a:cs typeface="Calibri"/>
              </a:rPr>
              <a:t>Page</a:t>
            </a:r>
            <a:r>
              <a:rPr sz="800" b="1" spc="-25" dirty="0">
                <a:solidFill>
                  <a:srgbClr val="0046AC"/>
                </a:solidFill>
                <a:latin typeface="Calibri"/>
                <a:cs typeface="Calibri"/>
              </a:rPr>
              <a:t> </a:t>
            </a:r>
            <a:r>
              <a:rPr sz="800" b="1" spc="-5" dirty="0">
                <a:solidFill>
                  <a:srgbClr val="0046AC"/>
                </a:solidFill>
                <a:latin typeface="Calibri"/>
                <a:cs typeface="Calibri"/>
              </a:rPr>
              <a:t>43</a:t>
            </a:r>
            <a:endParaRPr sz="800">
              <a:latin typeface="Calibri"/>
              <a:cs typeface="Calibri"/>
            </a:endParaRPr>
          </a:p>
        </p:txBody>
      </p:sp>
      <p:grpSp>
        <p:nvGrpSpPr>
          <p:cNvPr id="6" name="object 6"/>
          <p:cNvGrpSpPr/>
          <p:nvPr/>
        </p:nvGrpSpPr>
        <p:grpSpPr>
          <a:xfrm>
            <a:off x="1808988" y="83819"/>
            <a:ext cx="7335520" cy="2618740"/>
            <a:chOff x="1808988" y="83819"/>
            <a:chExt cx="7335520" cy="2618740"/>
          </a:xfrm>
        </p:grpSpPr>
        <p:pic>
          <p:nvPicPr>
            <p:cNvPr id="7" name="object 7"/>
            <p:cNvPicPr/>
            <p:nvPr/>
          </p:nvPicPr>
          <p:blipFill>
            <a:blip r:embed="rId2" cstate="print"/>
            <a:stretch>
              <a:fillRect/>
            </a:stretch>
          </p:blipFill>
          <p:spPr>
            <a:xfrm>
              <a:off x="1808988" y="83819"/>
              <a:ext cx="7335011" cy="2618231"/>
            </a:xfrm>
            <a:prstGeom prst="rect">
              <a:avLst/>
            </a:prstGeom>
          </p:spPr>
        </p:pic>
        <p:sp>
          <p:nvSpPr>
            <p:cNvPr id="8" name="object 8"/>
            <p:cNvSpPr/>
            <p:nvPr/>
          </p:nvSpPr>
          <p:spPr>
            <a:xfrm>
              <a:off x="1925574" y="1341881"/>
              <a:ext cx="6176010" cy="1224280"/>
            </a:xfrm>
            <a:custGeom>
              <a:avLst/>
              <a:gdLst/>
              <a:ahLst/>
              <a:cxnLst/>
              <a:rect l="l" t="t" r="r" b="b"/>
              <a:pathLst>
                <a:path w="6176009" h="1224280">
                  <a:moveTo>
                    <a:pt x="0" y="0"/>
                  </a:moveTo>
                  <a:lnTo>
                    <a:pt x="720089" y="0"/>
                  </a:lnTo>
                </a:path>
                <a:path w="6176009" h="1224280">
                  <a:moveTo>
                    <a:pt x="2647188" y="39623"/>
                  </a:moveTo>
                  <a:lnTo>
                    <a:pt x="3367278" y="39623"/>
                  </a:lnTo>
                </a:path>
                <a:path w="6176009" h="1224280">
                  <a:moveTo>
                    <a:pt x="5455920" y="0"/>
                  </a:moveTo>
                  <a:lnTo>
                    <a:pt x="6176009" y="0"/>
                  </a:lnTo>
                </a:path>
                <a:path w="6176009" h="1224280">
                  <a:moveTo>
                    <a:pt x="166115" y="431291"/>
                  </a:moveTo>
                  <a:lnTo>
                    <a:pt x="886206" y="431291"/>
                  </a:lnTo>
                </a:path>
                <a:path w="6176009" h="1224280">
                  <a:moveTo>
                    <a:pt x="271271" y="1223771"/>
                  </a:moveTo>
                  <a:lnTo>
                    <a:pt x="991362" y="1223771"/>
                  </a:lnTo>
                </a:path>
              </a:pathLst>
            </a:custGeom>
            <a:ln w="47625">
              <a:solidFill>
                <a:srgbClr val="6F2F9F"/>
              </a:solidFill>
            </a:ln>
          </p:spPr>
          <p:txBody>
            <a:bodyPr wrap="square" lIns="0" tIns="0" rIns="0" bIns="0" rtlCol="0"/>
            <a:lstStyle/>
            <a:p>
              <a:endParaRPr/>
            </a:p>
          </p:txBody>
        </p:sp>
      </p:grpSp>
      <p:grpSp>
        <p:nvGrpSpPr>
          <p:cNvPr id="9" name="object 9"/>
          <p:cNvGrpSpPr/>
          <p:nvPr/>
        </p:nvGrpSpPr>
        <p:grpSpPr>
          <a:xfrm>
            <a:off x="1836420" y="2881882"/>
            <a:ext cx="7307580" cy="3892550"/>
            <a:chOff x="1836420" y="2881882"/>
            <a:chExt cx="7307580" cy="3892550"/>
          </a:xfrm>
        </p:grpSpPr>
        <p:pic>
          <p:nvPicPr>
            <p:cNvPr id="10" name="object 10"/>
            <p:cNvPicPr/>
            <p:nvPr/>
          </p:nvPicPr>
          <p:blipFill>
            <a:blip r:embed="rId3" cstate="print"/>
            <a:stretch>
              <a:fillRect/>
            </a:stretch>
          </p:blipFill>
          <p:spPr>
            <a:xfrm>
              <a:off x="1836420" y="2881882"/>
              <a:ext cx="7307580" cy="3892294"/>
            </a:xfrm>
            <a:prstGeom prst="rect">
              <a:avLst/>
            </a:prstGeom>
          </p:spPr>
        </p:pic>
        <p:sp>
          <p:nvSpPr>
            <p:cNvPr id="11" name="object 11"/>
            <p:cNvSpPr/>
            <p:nvPr/>
          </p:nvSpPr>
          <p:spPr>
            <a:xfrm>
              <a:off x="1837182" y="3573018"/>
              <a:ext cx="2879725" cy="2737485"/>
            </a:xfrm>
            <a:custGeom>
              <a:avLst/>
              <a:gdLst/>
              <a:ahLst/>
              <a:cxnLst/>
              <a:rect l="l" t="t" r="r" b="b"/>
              <a:pathLst>
                <a:path w="2879725" h="2737485">
                  <a:moveTo>
                    <a:pt x="0" y="0"/>
                  </a:moveTo>
                  <a:lnTo>
                    <a:pt x="720090" y="0"/>
                  </a:lnTo>
                </a:path>
                <a:path w="2879725" h="2737485">
                  <a:moveTo>
                    <a:pt x="2159508" y="0"/>
                  </a:moveTo>
                  <a:lnTo>
                    <a:pt x="2879597" y="0"/>
                  </a:lnTo>
                </a:path>
                <a:path w="2879725" h="2737485">
                  <a:moveTo>
                    <a:pt x="0" y="1872996"/>
                  </a:moveTo>
                  <a:lnTo>
                    <a:pt x="720090" y="1872996"/>
                  </a:lnTo>
                </a:path>
                <a:path w="2879725" h="2737485">
                  <a:moveTo>
                    <a:pt x="0" y="2737104"/>
                  </a:moveTo>
                  <a:lnTo>
                    <a:pt x="720090" y="2737104"/>
                  </a:lnTo>
                </a:path>
              </a:pathLst>
            </a:custGeom>
            <a:ln w="47625">
              <a:solidFill>
                <a:srgbClr val="6F2F9F"/>
              </a:solidFill>
            </a:ln>
          </p:spPr>
          <p:txBody>
            <a:bodyPr wrap="square" lIns="0" tIns="0" rIns="0" bIns="0" rtlCol="0"/>
            <a:lstStyle/>
            <a:p>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4200526" y="2249155"/>
            <a:ext cx="3800475" cy="2501440"/>
          </a:xfrm>
          <a:effectLst>
            <a:glow>
              <a:schemeClr val="bg1"/>
            </a:glow>
            <a:softEdge rad="0"/>
          </a:effectLst>
        </p:spPr>
      </p:pic>
      <p:sp>
        <p:nvSpPr>
          <p:cNvPr id="9" name="Freeform: Shape 18"/>
          <p:cNvSpPr/>
          <p:nvPr/>
        </p:nvSpPr>
        <p:spPr>
          <a:xfrm>
            <a:off x="1143001" y="2807494"/>
            <a:ext cx="3378993" cy="1085849"/>
          </a:xfrm>
          <a:custGeom>
            <a:avLst/>
            <a:gdLst>
              <a:gd name="connsiteX0" fmla="*/ 0 w 4400550"/>
              <a:gd name="connsiteY0" fmla="*/ 0 h 2546076"/>
              <a:gd name="connsiteX1" fmla="*/ 4400550 w 4400550"/>
              <a:gd name="connsiteY1" fmla="*/ 0 h 2546076"/>
              <a:gd name="connsiteX2" fmla="*/ 3718331 w 4400550"/>
              <a:gd name="connsiteY2" fmla="*/ 2546076 h 2546076"/>
              <a:gd name="connsiteX3" fmla="*/ 0 w 4400550"/>
              <a:gd name="connsiteY3" fmla="*/ 2546076 h 2546076"/>
            </a:gdLst>
            <a:ahLst/>
            <a:cxnLst>
              <a:cxn ang="0">
                <a:pos x="connsiteX0" y="connsiteY0"/>
              </a:cxn>
              <a:cxn ang="0">
                <a:pos x="connsiteX1" y="connsiteY1"/>
              </a:cxn>
              <a:cxn ang="0">
                <a:pos x="connsiteX2" y="connsiteY2"/>
              </a:cxn>
              <a:cxn ang="0">
                <a:pos x="connsiteX3" y="connsiteY3"/>
              </a:cxn>
            </a:cxnLst>
            <a:rect l="l" t="t" r="r" b="b"/>
            <a:pathLst>
              <a:path w="4400550" h="2546076">
                <a:moveTo>
                  <a:pt x="0" y="0"/>
                </a:moveTo>
                <a:lnTo>
                  <a:pt x="4400550" y="0"/>
                </a:lnTo>
                <a:lnTo>
                  <a:pt x="3718331" y="2546076"/>
                </a:lnTo>
                <a:lnTo>
                  <a:pt x="0" y="254607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42900"/>
            <a:r>
              <a:rPr lang="en-AU" sz="2100" dirty="0">
                <a:solidFill>
                  <a:prstClr val="white"/>
                </a:solidFill>
                <a:latin typeface="Arial" panose="020B0604020202020204" pitchFamily="34" charset="0"/>
              </a:rPr>
              <a:t>	Why don’t we call </a:t>
            </a:r>
          </a:p>
          <a:p>
            <a:pPr defTabSz="342900"/>
            <a:r>
              <a:rPr lang="en-AU" sz="2100" dirty="0">
                <a:solidFill>
                  <a:prstClr val="white"/>
                </a:solidFill>
                <a:latin typeface="Arial" panose="020B0604020202020204" pitchFamily="34" charset="0"/>
              </a:rPr>
              <a:t>	Quitline together?</a:t>
            </a:r>
          </a:p>
        </p:txBody>
      </p:sp>
      <p:sp>
        <p:nvSpPr>
          <p:cNvPr id="3" name="object 2">
            <a:extLst>
              <a:ext uri="{FF2B5EF4-FFF2-40B4-BE49-F238E27FC236}">
                <a16:creationId xmlns:a16="http://schemas.microsoft.com/office/drawing/2014/main" id="{56E207FD-6747-6044-7B52-AF662065FA46}"/>
              </a:ext>
            </a:extLst>
          </p:cNvPr>
          <p:cNvSpPr txBox="1">
            <a:spLocks/>
          </p:cNvSpPr>
          <p:nvPr/>
        </p:nvSpPr>
        <p:spPr>
          <a:xfrm>
            <a:off x="360086" y="362958"/>
            <a:ext cx="5447030" cy="1027845"/>
          </a:xfrm>
          <a:prstGeom prst="rect">
            <a:avLst/>
          </a:prstGeom>
        </p:spPr>
        <p:txBody>
          <a:bodyPr vert="horz" wrap="square" lIns="0" tIns="12065" rIns="0" bIns="0" rtlCol="0" anchor="ctr">
            <a:spAutoFit/>
          </a:bodyPr>
          <a:lstStyle>
            <a:lvl1pPr algn="l" defTabSz="685800" rtl="0" eaLnBrk="1" latinLnBrk="0" hangingPunct="1">
              <a:lnSpc>
                <a:spcPct val="90000"/>
              </a:lnSpc>
              <a:spcBef>
                <a:spcPct val="0"/>
              </a:spcBef>
              <a:buNone/>
              <a:defRPr sz="3300" b="1" kern="1200" spc="-113">
                <a:solidFill>
                  <a:schemeClr val="accent1"/>
                </a:solidFill>
                <a:latin typeface="Arial" panose="020B0604020202020204" pitchFamily="34" charset="0"/>
                <a:ea typeface="+mj-ea"/>
                <a:cs typeface="Arial" panose="020B0604020202020204" pitchFamily="34" charset="0"/>
              </a:defRPr>
            </a:lvl1pPr>
          </a:lstStyle>
          <a:p>
            <a:pPr marL="12700" marR="0" lvl="0" indent="0" algn="l" defTabSz="685800" rtl="0" eaLnBrk="1" fontAlgn="auto" latinLnBrk="0" hangingPunct="1">
              <a:lnSpc>
                <a:spcPct val="100000"/>
              </a:lnSpc>
              <a:spcBef>
                <a:spcPts val="95"/>
              </a:spcBef>
              <a:spcAft>
                <a:spcPts val="0"/>
              </a:spcAft>
              <a:buClrTx/>
              <a:buSzTx/>
              <a:buFontTx/>
              <a:buNone/>
              <a:tabLst/>
              <a:defRPr/>
            </a:pPr>
            <a:r>
              <a:rPr kumimoji="0" lang="en-AU" sz="3300" b="1" i="0" u="none" strike="noStrike" kern="1200" cap="none" spc="-5" normalizeH="0" baseline="0" noProof="0" dirty="0">
                <a:ln>
                  <a:noFill/>
                </a:ln>
                <a:solidFill>
                  <a:srgbClr val="0067B1"/>
                </a:solidFill>
                <a:effectLst/>
                <a:uLnTx/>
                <a:uFillTx/>
                <a:latin typeface="Arial" panose="020B0604020202020204" pitchFamily="34" charset="0"/>
                <a:ea typeface="+mj-ea"/>
                <a:cs typeface="Arial" panose="020B0604020202020204" pitchFamily="34" charset="0"/>
              </a:rPr>
              <a:t>Quitline outcomes better when referral is immediate</a:t>
            </a:r>
            <a:endParaRPr kumimoji="0" lang="en-AU" sz="3300" b="0" i="1" u="none" strike="noStrike" kern="1200" cap="none" spc="-5" normalizeH="0" baseline="0" noProof="0" dirty="0">
              <a:ln>
                <a:noFill/>
              </a:ln>
              <a:solidFill>
                <a:srgbClr val="0067B1"/>
              </a:solidFill>
              <a:effectLst/>
              <a:uLnTx/>
              <a:uFillTx/>
              <a:latin typeface="Arial"/>
              <a:ea typeface="+mj-ea"/>
              <a:cs typeface="Arial"/>
            </a:endParaRPr>
          </a:p>
        </p:txBody>
      </p:sp>
    </p:spTree>
    <p:extLst>
      <p:ext uri="{BB962C8B-B14F-4D97-AF65-F5344CB8AC3E}">
        <p14:creationId xmlns:p14="http://schemas.microsoft.com/office/powerpoint/2010/main" val="2454923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7100" y="233727"/>
            <a:ext cx="8312100" cy="1027845"/>
          </a:xfrm>
          <a:prstGeom prst="rect">
            <a:avLst/>
          </a:prstGeom>
        </p:spPr>
        <p:txBody>
          <a:bodyPr vert="horz" wrap="square" lIns="0" tIns="12065" rIns="0" bIns="0" rtlCol="0">
            <a:spAutoFit/>
          </a:bodyPr>
          <a:lstStyle/>
          <a:p>
            <a:pPr marL="12700">
              <a:lnSpc>
                <a:spcPct val="100000"/>
              </a:lnSpc>
              <a:spcBef>
                <a:spcPts val="95"/>
              </a:spcBef>
            </a:pPr>
            <a:r>
              <a:rPr spc="-5" dirty="0"/>
              <a:t>Discharge</a:t>
            </a:r>
            <a:r>
              <a:rPr dirty="0"/>
              <a:t> </a:t>
            </a:r>
            <a:endParaRPr spc="-5" dirty="0"/>
          </a:p>
          <a:p>
            <a:pPr marL="12700">
              <a:lnSpc>
                <a:spcPct val="100000"/>
              </a:lnSpc>
            </a:pPr>
            <a:r>
              <a:rPr b="0" dirty="0">
                <a:latin typeface="Arial MT"/>
                <a:cs typeface="Arial MT"/>
              </a:rPr>
              <a:t>supports</a:t>
            </a:r>
            <a:r>
              <a:rPr b="0" spc="-25" dirty="0">
                <a:latin typeface="Arial MT"/>
                <a:cs typeface="Arial MT"/>
              </a:rPr>
              <a:t> </a:t>
            </a:r>
            <a:r>
              <a:rPr b="0" dirty="0">
                <a:latin typeface="Arial MT"/>
                <a:cs typeface="Arial MT"/>
              </a:rPr>
              <a:t>your</a:t>
            </a:r>
            <a:r>
              <a:rPr b="0" spc="-15" dirty="0">
                <a:latin typeface="Arial MT"/>
                <a:cs typeface="Arial MT"/>
              </a:rPr>
              <a:t> </a:t>
            </a:r>
            <a:r>
              <a:rPr b="0" spc="-5" dirty="0">
                <a:latin typeface="Arial MT"/>
                <a:cs typeface="Arial MT"/>
              </a:rPr>
              <a:t>good</a:t>
            </a:r>
            <a:r>
              <a:rPr b="0" spc="-10" dirty="0">
                <a:latin typeface="Arial MT"/>
                <a:cs typeface="Arial MT"/>
              </a:rPr>
              <a:t> </a:t>
            </a:r>
            <a:r>
              <a:rPr b="0" spc="-5" dirty="0">
                <a:latin typeface="Arial MT"/>
                <a:cs typeface="Arial MT"/>
              </a:rPr>
              <a:t>work</a:t>
            </a:r>
          </a:p>
        </p:txBody>
      </p:sp>
      <p:grpSp>
        <p:nvGrpSpPr>
          <p:cNvPr id="3" name="object 3"/>
          <p:cNvGrpSpPr/>
          <p:nvPr/>
        </p:nvGrpSpPr>
        <p:grpSpPr>
          <a:xfrm>
            <a:off x="420182" y="2116170"/>
            <a:ext cx="2488244" cy="3143250"/>
            <a:chOff x="400050" y="1864614"/>
            <a:chExt cx="2289810" cy="3143250"/>
          </a:xfrm>
        </p:grpSpPr>
        <p:pic>
          <p:nvPicPr>
            <p:cNvPr id="4" name="object 4"/>
            <p:cNvPicPr/>
            <p:nvPr/>
          </p:nvPicPr>
          <p:blipFill>
            <a:blip r:embed="rId2" cstate="print"/>
            <a:stretch>
              <a:fillRect/>
            </a:stretch>
          </p:blipFill>
          <p:spPr>
            <a:xfrm>
              <a:off x="400050" y="1864614"/>
              <a:ext cx="1958339" cy="1956816"/>
            </a:xfrm>
            <a:prstGeom prst="rect">
              <a:avLst/>
            </a:prstGeom>
          </p:spPr>
        </p:pic>
        <p:sp>
          <p:nvSpPr>
            <p:cNvPr id="5" name="object 5"/>
            <p:cNvSpPr/>
            <p:nvPr/>
          </p:nvSpPr>
          <p:spPr>
            <a:xfrm>
              <a:off x="718565" y="3038094"/>
              <a:ext cx="1958339" cy="1957070"/>
            </a:xfrm>
            <a:custGeom>
              <a:avLst/>
              <a:gdLst/>
              <a:ahLst/>
              <a:cxnLst/>
              <a:rect l="l" t="t" r="r" b="b"/>
              <a:pathLst>
                <a:path w="1958339" h="1957070">
                  <a:moveTo>
                    <a:pt x="1762633" y="0"/>
                  </a:moveTo>
                  <a:lnTo>
                    <a:pt x="195681" y="0"/>
                  </a:lnTo>
                  <a:lnTo>
                    <a:pt x="150812" y="5169"/>
                  </a:lnTo>
                  <a:lnTo>
                    <a:pt x="109623" y="19893"/>
                  </a:lnTo>
                  <a:lnTo>
                    <a:pt x="73290" y="42997"/>
                  </a:lnTo>
                  <a:lnTo>
                    <a:pt x="42987" y="73306"/>
                  </a:lnTo>
                  <a:lnTo>
                    <a:pt x="19888" y="109643"/>
                  </a:lnTo>
                  <a:lnTo>
                    <a:pt x="5167" y="150836"/>
                  </a:lnTo>
                  <a:lnTo>
                    <a:pt x="0" y="195706"/>
                  </a:lnTo>
                  <a:lnTo>
                    <a:pt x="0" y="1761108"/>
                  </a:lnTo>
                  <a:lnTo>
                    <a:pt x="5167" y="1805979"/>
                  </a:lnTo>
                  <a:lnTo>
                    <a:pt x="19888" y="1847172"/>
                  </a:lnTo>
                  <a:lnTo>
                    <a:pt x="42987" y="1883509"/>
                  </a:lnTo>
                  <a:lnTo>
                    <a:pt x="73290" y="1913818"/>
                  </a:lnTo>
                  <a:lnTo>
                    <a:pt x="109623" y="1936922"/>
                  </a:lnTo>
                  <a:lnTo>
                    <a:pt x="150812" y="1951646"/>
                  </a:lnTo>
                  <a:lnTo>
                    <a:pt x="195681" y="1956815"/>
                  </a:lnTo>
                  <a:lnTo>
                    <a:pt x="1762633" y="1956815"/>
                  </a:lnTo>
                  <a:lnTo>
                    <a:pt x="1807503" y="1951646"/>
                  </a:lnTo>
                  <a:lnTo>
                    <a:pt x="1848696" y="1936922"/>
                  </a:lnTo>
                  <a:lnTo>
                    <a:pt x="1885033" y="1913818"/>
                  </a:lnTo>
                  <a:lnTo>
                    <a:pt x="1915342" y="1883509"/>
                  </a:lnTo>
                  <a:lnTo>
                    <a:pt x="1938446" y="1847172"/>
                  </a:lnTo>
                  <a:lnTo>
                    <a:pt x="1953170" y="1805979"/>
                  </a:lnTo>
                  <a:lnTo>
                    <a:pt x="1958339" y="1761108"/>
                  </a:lnTo>
                  <a:lnTo>
                    <a:pt x="1958339" y="195706"/>
                  </a:lnTo>
                  <a:lnTo>
                    <a:pt x="1953170" y="150836"/>
                  </a:lnTo>
                  <a:lnTo>
                    <a:pt x="1938446" y="109643"/>
                  </a:lnTo>
                  <a:lnTo>
                    <a:pt x="1915342" y="73306"/>
                  </a:lnTo>
                  <a:lnTo>
                    <a:pt x="1885033" y="42997"/>
                  </a:lnTo>
                  <a:lnTo>
                    <a:pt x="1848696" y="19893"/>
                  </a:lnTo>
                  <a:lnTo>
                    <a:pt x="1807503" y="5169"/>
                  </a:lnTo>
                  <a:lnTo>
                    <a:pt x="1762633" y="0"/>
                  </a:lnTo>
                  <a:close/>
                </a:path>
              </a:pathLst>
            </a:custGeom>
            <a:solidFill>
              <a:srgbClr val="0046AC"/>
            </a:solidFill>
          </p:spPr>
          <p:txBody>
            <a:bodyPr wrap="square" lIns="0" tIns="0" rIns="0" bIns="0" rtlCol="0"/>
            <a:lstStyle/>
            <a:p>
              <a:endParaRPr/>
            </a:p>
          </p:txBody>
        </p:sp>
        <p:sp>
          <p:nvSpPr>
            <p:cNvPr id="6" name="object 6"/>
            <p:cNvSpPr/>
            <p:nvPr/>
          </p:nvSpPr>
          <p:spPr>
            <a:xfrm>
              <a:off x="718565" y="3038094"/>
              <a:ext cx="1958339" cy="1957070"/>
            </a:xfrm>
            <a:custGeom>
              <a:avLst/>
              <a:gdLst/>
              <a:ahLst/>
              <a:cxnLst/>
              <a:rect l="l" t="t" r="r" b="b"/>
              <a:pathLst>
                <a:path w="1958339" h="1957070">
                  <a:moveTo>
                    <a:pt x="0" y="195706"/>
                  </a:moveTo>
                  <a:lnTo>
                    <a:pt x="5167" y="150836"/>
                  </a:lnTo>
                  <a:lnTo>
                    <a:pt x="19888" y="109643"/>
                  </a:lnTo>
                  <a:lnTo>
                    <a:pt x="42987" y="73306"/>
                  </a:lnTo>
                  <a:lnTo>
                    <a:pt x="73290" y="42997"/>
                  </a:lnTo>
                  <a:lnTo>
                    <a:pt x="109623" y="19893"/>
                  </a:lnTo>
                  <a:lnTo>
                    <a:pt x="150812" y="5169"/>
                  </a:lnTo>
                  <a:lnTo>
                    <a:pt x="195681" y="0"/>
                  </a:lnTo>
                  <a:lnTo>
                    <a:pt x="1762633" y="0"/>
                  </a:lnTo>
                  <a:lnTo>
                    <a:pt x="1807503" y="5169"/>
                  </a:lnTo>
                  <a:lnTo>
                    <a:pt x="1848696" y="19893"/>
                  </a:lnTo>
                  <a:lnTo>
                    <a:pt x="1885033" y="42997"/>
                  </a:lnTo>
                  <a:lnTo>
                    <a:pt x="1915342" y="73306"/>
                  </a:lnTo>
                  <a:lnTo>
                    <a:pt x="1938446" y="109643"/>
                  </a:lnTo>
                  <a:lnTo>
                    <a:pt x="1953170" y="150836"/>
                  </a:lnTo>
                  <a:lnTo>
                    <a:pt x="1958339" y="195706"/>
                  </a:lnTo>
                  <a:lnTo>
                    <a:pt x="1958339" y="1761108"/>
                  </a:lnTo>
                  <a:lnTo>
                    <a:pt x="1953170" y="1805979"/>
                  </a:lnTo>
                  <a:lnTo>
                    <a:pt x="1938446" y="1847172"/>
                  </a:lnTo>
                  <a:lnTo>
                    <a:pt x="1915342" y="1883509"/>
                  </a:lnTo>
                  <a:lnTo>
                    <a:pt x="1885033" y="1913818"/>
                  </a:lnTo>
                  <a:lnTo>
                    <a:pt x="1848696" y="1936922"/>
                  </a:lnTo>
                  <a:lnTo>
                    <a:pt x="1807503" y="1951646"/>
                  </a:lnTo>
                  <a:lnTo>
                    <a:pt x="1762633" y="1956815"/>
                  </a:lnTo>
                  <a:lnTo>
                    <a:pt x="195681" y="1956815"/>
                  </a:lnTo>
                  <a:lnTo>
                    <a:pt x="150812" y="1951646"/>
                  </a:lnTo>
                  <a:lnTo>
                    <a:pt x="109623" y="1936922"/>
                  </a:lnTo>
                  <a:lnTo>
                    <a:pt x="73290" y="1913818"/>
                  </a:lnTo>
                  <a:lnTo>
                    <a:pt x="42987" y="1883509"/>
                  </a:lnTo>
                  <a:lnTo>
                    <a:pt x="19888" y="1847172"/>
                  </a:lnTo>
                  <a:lnTo>
                    <a:pt x="5167" y="1805979"/>
                  </a:lnTo>
                  <a:lnTo>
                    <a:pt x="0" y="1761108"/>
                  </a:lnTo>
                  <a:lnTo>
                    <a:pt x="0" y="195706"/>
                  </a:lnTo>
                  <a:close/>
                </a:path>
              </a:pathLst>
            </a:custGeom>
            <a:ln w="25400">
              <a:solidFill>
                <a:srgbClr val="FFFFFF"/>
              </a:solidFill>
            </a:ln>
          </p:spPr>
          <p:txBody>
            <a:bodyPr wrap="square" lIns="0" tIns="0" rIns="0" bIns="0" rtlCol="0"/>
            <a:lstStyle/>
            <a:p>
              <a:endParaRPr/>
            </a:p>
          </p:txBody>
        </p:sp>
      </p:grpSp>
      <p:sp>
        <p:nvSpPr>
          <p:cNvPr id="7" name="object 7"/>
          <p:cNvSpPr txBox="1"/>
          <p:nvPr/>
        </p:nvSpPr>
        <p:spPr>
          <a:xfrm>
            <a:off x="1003088" y="3441032"/>
            <a:ext cx="1654469" cy="1438854"/>
          </a:xfrm>
          <a:prstGeom prst="rect">
            <a:avLst/>
          </a:prstGeom>
        </p:spPr>
        <p:txBody>
          <a:bodyPr vert="horz" wrap="square" lIns="0" tIns="58419" rIns="0" bIns="0" rtlCol="0">
            <a:spAutoFit/>
          </a:bodyPr>
          <a:lstStyle/>
          <a:p>
            <a:pPr marL="12700" marR="5080" indent="-1270" algn="ctr">
              <a:lnSpc>
                <a:spcPts val="2170"/>
              </a:lnSpc>
              <a:spcBef>
                <a:spcPts val="459"/>
              </a:spcBef>
            </a:pPr>
            <a:r>
              <a:rPr sz="2100" b="1" dirty="0">
                <a:solidFill>
                  <a:srgbClr val="FFFFFF"/>
                </a:solidFill>
                <a:latin typeface="Arial"/>
                <a:cs typeface="Arial"/>
              </a:rPr>
              <a:t>Supply of </a:t>
            </a:r>
            <a:r>
              <a:rPr sz="2100" b="1" spc="5" dirty="0">
                <a:solidFill>
                  <a:srgbClr val="FFFFFF"/>
                </a:solidFill>
                <a:latin typeface="Arial"/>
                <a:cs typeface="Arial"/>
              </a:rPr>
              <a:t> </a:t>
            </a:r>
            <a:r>
              <a:rPr sz="2100" b="1" spc="-65" dirty="0">
                <a:solidFill>
                  <a:srgbClr val="FFFFFF"/>
                </a:solidFill>
                <a:latin typeface="Arial"/>
                <a:cs typeface="Arial"/>
              </a:rPr>
              <a:t>NRT:</a:t>
            </a:r>
            <a:r>
              <a:rPr sz="2100" b="1" spc="-15" dirty="0">
                <a:solidFill>
                  <a:srgbClr val="FFFFFF"/>
                </a:solidFill>
                <a:latin typeface="Arial"/>
                <a:cs typeface="Arial"/>
              </a:rPr>
              <a:t> </a:t>
            </a:r>
            <a:r>
              <a:rPr sz="2100" spc="-10" dirty="0">
                <a:solidFill>
                  <a:srgbClr val="FFFFFF"/>
                </a:solidFill>
                <a:latin typeface="Arial MT"/>
                <a:cs typeface="Arial MT"/>
              </a:rPr>
              <a:t>when </a:t>
            </a:r>
            <a:r>
              <a:rPr sz="2100" spc="-5" dirty="0">
                <a:solidFill>
                  <a:srgbClr val="FFFFFF"/>
                </a:solidFill>
                <a:latin typeface="Arial MT"/>
                <a:cs typeface="Arial MT"/>
              </a:rPr>
              <a:t> patients</a:t>
            </a:r>
            <a:r>
              <a:rPr sz="2100" spc="-55" dirty="0">
                <a:solidFill>
                  <a:srgbClr val="FFFFFF"/>
                </a:solidFill>
                <a:latin typeface="Arial MT"/>
                <a:cs typeface="Arial MT"/>
              </a:rPr>
              <a:t> </a:t>
            </a:r>
            <a:r>
              <a:rPr sz="2100" spc="-5" dirty="0">
                <a:solidFill>
                  <a:srgbClr val="FFFFFF"/>
                </a:solidFill>
                <a:latin typeface="Arial MT"/>
                <a:cs typeface="Arial MT"/>
              </a:rPr>
              <a:t>leave </a:t>
            </a:r>
            <a:r>
              <a:rPr sz="1200" spc="-565" dirty="0">
                <a:solidFill>
                  <a:srgbClr val="FFFFFF"/>
                </a:solidFill>
                <a:latin typeface="Arial MT"/>
                <a:cs typeface="Arial MT"/>
              </a:rPr>
              <a:t> </a:t>
            </a:r>
            <a:endParaRPr lang="en-AU" sz="1200" spc="-565" dirty="0">
              <a:solidFill>
                <a:srgbClr val="FFFFFF"/>
              </a:solidFill>
              <a:latin typeface="Arial MT"/>
              <a:cs typeface="Arial MT"/>
            </a:endParaRPr>
          </a:p>
          <a:p>
            <a:pPr marL="12700" marR="5080" indent="-1270" algn="ctr">
              <a:spcBef>
                <a:spcPts val="459"/>
              </a:spcBef>
            </a:pPr>
            <a:endParaRPr lang="en-AU" sz="800" b="1" i="1" spc="-565" dirty="0">
              <a:solidFill>
                <a:srgbClr val="FFFFFF"/>
              </a:solidFill>
              <a:latin typeface="Arial MT"/>
              <a:cs typeface="Arial"/>
            </a:endParaRPr>
          </a:p>
          <a:p>
            <a:pPr marL="12700" marR="5080" indent="-1270" algn="ctr">
              <a:lnSpc>
                <a:spcPts val="2170"/>
              </a:lnSpc>
              <a:spcBef>
                <a:spcPts val="459"/>
              </a:spcBef>
            </a:pPr>
            <a:r>
              <a:rPr sz="2100" b="1" i="1" spc="-5" dirty="0">
                <a:solidFill>
                  <a:srgbClr val="FFFFFF"/>
                </a:solidFill>
                <a:latin typeface="Arial"/>
                <a:cs typeface="Arial"/>
              </a:rPr>
              <a:t>Mandatory</a:t>
            </a:r>
            <a:endParaRPr sz="2100" dirty="0">
              <a:latin typeface="Arial"/>
              <a:cs typeface="Arial"/>
            </a:endParaRPr>
          </a:p>
        </p:txBody>
      </p:sp>
      <p:sp>
        <p:nvSpPr>
          <p:cNvPr id="8" name="object 8"/>
          <p:cNvSpPr/>
          <p:nvPr/>
        </p:nvSpPr>
        <p:spPr>
          <a:xfrm>
            <a:off x="2734055" y="2606039"/>
            <a:ext cx="376555" cy="471170"/>
          </a:xfrm>
          <a:custGeom>
            <a:avLst/>
            <a:gdLst/>
            <a:ahLst/>
            <a:cxnLst/>
            <a:rect l="l" t="t" r="r" b="b"/>
            <a:pathLst>
              <a:path w="376555" h="471169">
                <a:moveTo>
                  <a:pt x="188213" y="0"/>
                </a:moveTo>
                <a:lnTo>
                  <a:pt x="188213" y="94234"/>
                </a:lnTo>
                <a:lnTo>
                  <a:pt x="0" y="94234"/>
                </a:lnTo>
                <a:lnTo>
                  <a:pt x="0" y="376682"/>
                </a:lnTo>
                <a:lnTo>
                  <a:pt x="188213" y="376682"/>
                </a:lnTo>
                <a:lnTo>
                  <a:pt x="188213" y="470915"/>
                </a:lnTo>
                <a:lnTo>
                  <a:pt x="376427" y="235458"/>
                </a:lnTo>
                <a:lnTo>
                  <a:pt x="188213" y="0"/>
                </a:lnTo>
                <a:close/>
              </a:path>
            </a:pathLst>
          </a:custGeom>
          <a:solidFill>
            <a:srgbClr val="AAAFD2"/>
          </a:solidFill>
        </p:spPr>
        <p:txBody>
          <a:bodyPr wrap="square" lIns="0" tIns="0" rIns="0" bIns="0" rtlCol="0"/>
          <a:lstStyle/>
          <a:p>
            <a:endParaRPr/>
          </a:p>
        </p:txBody>
      </p:sp>
      <p:pic>
        <p:nvPicPr>
          <p:cNvPr id="9" name="object 9"/>
          <p:cNvPicPr/>
          <p:nvPr/>
        </p:nvPicPr>
        <p:blipFill>
          <a:blip r:embed="rId3" cstate="print"/>
          <a:stretch>
            <a:fillRect/>
          </a:stretch>
        </p:blipFill>
        <p:spPr>
          <a:xfrm>
            <a:off x="3571366" y="2119045"/>
            <a:ext cx="1821307" cy="880567"/>
          </a:xfrm>
          <a:prstGeom prst="rect">
            <a:avLst/>
          </a:prstGeom>
        </p:spPr>
      </p:pic>
      <p:sp>
        <p:nvSpPr>
          <p:cNvPr id="10" name="object 10"/>
          <p:cNvSpPr/>
          <p:nvPr/>
        </p:nvSpPr>
        <p:spPr>
          <a:xfrm>
            <a:off x="3571366" y="3280081"/>
            <a:ext cx="2162891" cy="1957070"/>
          </a:xfrm>
          <a:custGeom>
            <a:avLst/>
            <a:gdLst/>
            <a:ahLst/>
            <a:cxnLst/>
            <a:rect l="l" t="t" r="r" b="b"/>
            <a:pathLst>
              <a:path w="1958339" h="1957070">
                <a:moveTo>
                  <a:pt x="1762633" y="0"/>
                </a:moveTo>
                <a:lnTo>
                  <a:pt x="195707" y="0"/>
                </a:lnTo>
                <a:lnTo>
                  <a:pt x="150836" y="5169"/>
                </a:lnTo>
                <a:lnTo>
                  <a:pt x="109643" y="19893"/>
                </a:lnTo>
                <a:lnTo>
                  <a:pt x="73306" y="42997"/>
                </a:lnTo>
                <a:lnTo>
                  <a:pt x="42997" y="73306"/>
                </a:lnTo>
                <a:lnTo>
                  <a:pt x="19893" y="109643"/>
                </a:lnTo>
                <a:lnTo>
                  <a:pt x="5169" y="150836"/>
                </a:lnTo>
                <a:lnTo>
                  <a:pt x="0" y="195707"/>
                </a:lnTo>
                <a:lnTo>
                  <a:pt x="0" y="1761109"/>
                </a:lnTo>
                <a:lnTo>
                  <a:pt x="5169" y="1805979"/>
                </a:lnTo>
                <a:lnTo>
                  <a:pt x="19893" y="1847172"/>
                </a:lnTo>
                <a:lnTo>
                  <a:pt x="42997" y="1883509"/>
                </a:lnTo>
                <a:lnTo>
                  <a:pt x="73306" y="1913818"/>
                </a:lnTo>
                <a:lnTo>
                  <a:pt x="109643" y="1936922"/>
                </a:lnTo>
                <a:lnTo>
                  <a:pt x="150836" y="1951646"/>
                </a:lnTo>
                <a:lnTo>
                  <a:pt x="195707" y="1956816"/>
                </a:lnTo>
                <a:lnTo>
                  <a:pt x="1762633" y="1956816"/>
                </a:lnTo>
                <a:lnTo>
                  <a:pt x="1807503" y="1951646"/>
                </a:lnTo>
                <a:lnTo>
                  <a:pt x="1848696" y="1936922"/>
                </a:lnTo>
                <a:lnTo>
                  <a:pt x="1885033" y="1913818"/>
                </a:lnTo>
                <a:lnTo>
                  <a:pt x="1915342" y="1883509"/>
                </a:lnTo>
                <a:lnTo>
                  <a:pt x="1938446" y="1847172"/>
                </a:lnTo>
                <a:lnTo>
                  <a:pt x="1953170" y="1805979"/>
                </a:lnTo>
                <a:lnTo>
                  <a:pt x="1958339" y="1761109"/>
                </a:lnTo>
                <a:lnTo>
                  <a:pt x="1958339" y="195707"/>
                </a:lnTo>
                <a:lnTo>
                  <a:pt x="1953170" y="150836"/>
                </a:lnTo>
                <a:lnTo>
                  <a:pt x="1938446" y="109643"/>
                </a:lnTo>
                <a:lnTo>
                  <a:pt x="1915342" y="73306"/>
                </a:lnTo>
                <a:lnTo>
                  <a:pt x="1885033" y="42997"/>
                </a:lnTo>
                <a:lnTo>
                  <a:pt x="1848696" y="19893"/>
                </a:lnTo>
                <a:lnTo>
                  <a:pt x="1807503" y="5169"/>
                </a:lnTo>
                <a:lnTo>
                  <a:pt x="1762633" y="0"/>
                </a:lnTo>
                <a:close/>
              </a:path>
            </a:pathLst>
          </a:custGeom>
          <a:solidFill>
            <a:srgbClr val="0046AC"/>
          </a:solidFill>
        </p:spPr>
        <p:txBody>
          <a:bodyPr wrap="square" lIns="0" tIns="0" rIns="0" bIns="0" rtlCol="0"/>
          <a:lstStyle/>
          <a:p>
            <a:endParaRPr/>
          </a:p>
        </p:txBody>
      </p:sp>
      <p:sp>
        <p:nvSpPr>
          <p:cNvPr id="11" name="object 11"/>
          <p:cNvSpPr txBox="1"/>
          <p:nvPr/>
        </p:nvSpPr>
        <p:spPr>
          <a:xfrm>
            <a:off x="3808800" y="3351466"/>
            <a:ext cx="1684020" cy="1664557"/>
          </a:xfrm>
          <a:prstGeom prst="rect">
            <a:avLst/>
          </a:prstGeom>
        </p:spPr>
        <p:txBody>
          <a:bodyPr vert="horz" wrap="square" lIns="0" tIns="58419" rIns="0" bIns="0" rtlCol="0">
            <a:spAutoFit/>
          </a:bodyPr>
          <a:lstStyle/>
          <a:p>
            <a:pPr marL="12065" marR="5080" indent="635" algn="ctr">
              <a:lnSpc>
                <a:spcPts val="2170"/>
              </a:lnSpc>
              <a:spcBef>
                <a:spcPts val="459"/>
              </a:spcBef>
              <a:tabLst>
                <a:tab pos="1078865" algn="l"/>
              </a:tabLst>
            </a:pPr>
            <a:r>
              <a:rPr sz="2100" b="1" dirty="0">
                <a:solidFill>
                  <a:srgbClr val="FFFFFF"/>
                </a:solidFill>
                <a:latin typeface="Arial"/>
                <a:cs typeface="Arial"/>
              </a:rPr>
              <a:t>Quitline </a:t>
            </a:r>
            <a:r>
              <a:rPr sz="2100" b="1" spc="5" dirty="0">
                <a:solidFill>
                  <a:srgbClr val="FFFFFF"/>
                </a:solidFill>
                <a:latin typeface="Arial"/>
                <a:cs typeface="Arial"/>
              </a:rPr>
              <a:t> </a:t>
            </a:r>
            <a:r>
              <a:rPr sz="2100" b="1" spc="-5" dirty="0">
                <a:solidFill>
                  <a:srgbClr val="FFFFFF"/>
                </a:solidFill>
                <a:latin typeface="Arial"/>
                <a:cs typeface="Arial"/>
              </a:rPr>
              <a:t>re</a:t>
            </a:r>
            <a:r>
              <a:rPr sz="2100" b="1" spc="-15" dirty="0">
                <a:solidFill>
                  <a:srgbClr val="FFFFFF"/>
                </a:solidFill>
                <a:latin typeface="Arial"/>
                <a:cs typeface="Arial"/>
              </a:rPr>
              <a:t>f</a:t>
            </a:r>
            <a:r>
              <a:rPr sz="2100" b="1" spc="-5" dirty="0">
                <a:solidFill>
                  <a:srgbClr val="FFFFFF"/>
                </a:solidFill>
                <a:latin typeface="Arial"/>
                <a:cs typeface="Arial"/>
              </a:rPr>
              <a:t>err</a:t>
            </a:r>
            <a:r>
              <a:rPr sz="2100" b="1" spc="-15" dirty="0">
                <a:solidFill>
                  <a:srgbClr val="FFFFFF"/>
                </a:solidFill>
                <a:latin typeface="Arial"/>
                <a:cs typeface="Arial"/>
              </a:rPr>
              <a:t>a</a:t>
            </a:r>
            <a:r>
              <a:rPr sz="2100" b="1" dirty="0">
                <a:solidFill>
                  <a:srgbClr val="FFFFFF"/>
                </a:solidFill>
                <a:latin typeface="Arial"/>
                <a:cs typeface="Arial"/>
              </a:rPr>
              <a:t>l</a:t>
            </a:r>
            <a:r>
              <a:rPr lang="en-AU" sz="2100" b="1" dirty="0">
                <a:solidFill>
                  <a:srgbClr val="FFFFFF"/>
                </a:solidFill>
                <a:latin typeface="Arial"/>
                <a:cs typeface="Arial"/>
              </a:rPr>
              <a:t> </a:t>
            </a:r>
            <a:r>
              <a:rPr sz="2100" b="1" dirty="0">
                <a:solidFill>
                  <a:srgbClr val="FFFFFF"/>
                </a:solidFill>
                <a:latin typeface="Arial"/>
                <a:cs typeface="Arial"/>
              </a:rPr>
              <a:t>off</a:t>
            </a:r>
            <a:r>
              <a:rPr sz="2100" b="1" spc="-10" dirty="0">
                <a:solidFill>
                  <a:srgbClr val="FFFFFF"/>
                </a:solidFill>
                <a:latin typeface="Arial"/>
                <a:cs typeface="Arial"/>
              </a:rPr>
              <a:t>e</a:t>
            </a:r>
            <a:r>
              <a:rPr sz="2100" b="1" spc="-5" dirty="0">
                <a:solidFill>
                  <a:srgbClr val="FFFFFF"/>
                </a:solidFill>
                <a:latin typeface="Arial"/>
                <a:cs typeface="Arial"/>
              </a:rPr>
              <a:t>r</a:t>
            </a:r>
            <a:endParaRPr sz="2100" dirty="0">
              <a:latin typeface="Arial"/>
              <a:cs typeface="Arial"/>
            </a:endParaRPr>
          </a:p>
          <a:p>
            <a:pPr algn="ctr">
              <a:lnSpc>
                <a:spcPts val="2345"/>
              </a:lnSpc>
              <a:spcBef>
                <a:spcPts val="495"/>
              </a:spcBef>
            </a:pPr>
            <a:r>
              <a:rPr sz="2100" i="1" dirty="0">
                <a:solidFill>
                  <a:srgbClr val="FFFFFF"/>
                </a:solidFill>
                <a:latin typeface="Arial"/>
                <a:cs typeface="Arial"/>
              </a:rPr>
              <a:t>if</a:t>
            </a:r>
            <a:r>
              <a:rPr sz="2100" i="1" spc="-30" dirty="0">
                <a:solidFill>
                  <a:srgbClr val="FFFFFF"/>
                </a:solidFill>
                <a:latin typeface="Arial"/>
                <a:cs typeface="Arial"/>
              </a:rPr>
              <a:t> </a:t>
            </a:r>
            <a:r>
              <a:rPr sz="2100" i="1" spc="-5" dirty="0">
                <a:solidFill>
                  <a:srgbClr val="FFFFFF"/>
                </a:solidFill>
                <a:latin typeface="Arial"/>
                <a:cs typeface="Arial"/>
              </a:rPr>
              <a:t>not</a:t>
            </a:r>
            <a:r>
              <a:rPr sz="2100" i="1" spc="-20" dirty="0">
                <a:solidFill>
                  <a:srgbClr val="FFFFFF"/>
                </a:solidFill>
                <a:latin typeface="Arial"/>
                <a:cs typeface="Arial"/>
              </a:rPr>
              <a:t> </a:t>
            </a:r>
            <a:r>
              <a:rPr sz="2100" i="1" spc="-5" dirty="0">
                <a:solidFill>
                  <a:srgbClr val="FFFFFF"/>
                </a:solidFill>
                <a:latin typeface="Arial"/>
                <a:cs typeface="Arial"/>
              </a:rPr>
              <a:t>already</a:t>
            </a:r>
            <a:endParaRPr sz="2100" dirty="0">
              <a:latin typeface="Arial"/>
              <a:cs typeface="Arial"/>
            </a:endParaRPr>
          </a:p>
          <a:p>
            <a:pPr algn="ctr">
              <a:lnSpc>
                <a:spcPts val="2345"/>
              </a:lnSpc>
            </a:pPr>
            <a:r>
              <a:rPr sz="2100" i="1" spc="-5" dirty="0">
                <a:solidFill>
                  <a:srgbClr val="FFFFFF"/>
                </a:solidFill>
                <a:latin typeface="Arial"/>
                <a:cs typeface="Arial"/>
              </a:rPr>
              <a:t>done</a:t>
            </a:r>
            <a:endParaRPr sz="2100" dirty="0">
              <a:latin typeface="Arial"/>
              <a:cs typeface="Arial"/>
            </a:endParaRPr>
          </a:p>
          <a:p>
            <a:pPr algn="ctr">
              <a:lnSpc>
                <a:spcPct val="100000"/>
              </a:lnSpc>
              <a:spcBef>
                <a:spcPts val="495"/>
              </a:spcBef>
            </a:pPr>
            <a:r>
              <a:rPr sz="2100" b="1" i="1" spc="-5" dirty="0">
                <a:solidFill>
                  <a:srgbClr val="FFFFFF"/>
                </a:solidFill>
                <a:latin typeface="Arial"/>
                <a:cs typeface="Arial"/>
              </a:rPr>
              <a:t>Mandatory</a:t>
            </a:r>
            <a:endParaRPr sz="2100" dirty="0">
              <a:latin typeface="Arial"/>
              <a:cs typeface="Arial"/>
            </a:endParaRPr>
          </a:p>
        </p:txBody>
      </p:sp>
      <p:sp>
        <p:nvSpPr>
          <p:cNvPr id="12" name="object 12"/>
          <p:cNvSpPr/>
          <p:nvPr/>
        </p:nvSpPr>
        <p:spPr>
          <a:xfrm>
            <a:off x="5768340" y="2606039"/>
            <a:ext cx="376555" cy="471170"/>
          </a:xfrm>
          <a:custGeom>
            <a:avLst/>
            <a:gdLst/>
            <a:ahLst/>
            <a:cxnLst/>
            <a:rect l="l" t="t" r="r" b="b"/>
            <a:pathLst>
              <a:path w="376554" h="471169">
                <a:moveTo>
                  <a:pt x="188213" y="0"/>
                </a:moveTo>
                <a:lnTo>
                  <a:pt x="188213" y="94234"/>
                </a:lnTo>
                <a:lnTo>
                  <a:pt x="0" y="94234"/>
                </a:lnTo>
                <a:lnTo>
                  <a:pt x="0" y="376682"/>
                </a:lnTo>
                <a:lnTo>
                  <a:pt x="188213" y="376682"/>
                </a:lnTo>
                <a:lnTo>
                  <a:pt x="188213" y="470915"/>
                </a:lnTo>
                <a:lnTo>
                  <a:pt x="376427" y="235458"/>
                </a:lnTo>
                <a:lnTo>
                  <a:pt x="188213" y="0"/>
                </a:lnTo>
                <a:close/>
              </a:path>
            </a:pathLst>
          </a:custGeom>
          <a:solidFill>
            <a:srgbClr val="AAAFD2"/>
          </a:solidFill>
        </p:spPr>
        <p:txBody>
          <a:bodyPr wrap="square" lIns="0" tIns="0" rIns="0" bIns="0" rtlCol="0"/>
          <a:lstStyle/>
          <a:p>
            <a:endParaRPr/>
          </a:p>
        </p:txBody>
      </p:sp>
      <p:grpSp>
        <p:nvGrpSpPr>
          <p:cNvPr id="13" name="object 13"/>
          <p:cNvGrpSpPr/>
          <p:nvPr/>
        </p:nvGrpSpPr>
        <p:grpSpPr>
          <a:xfrm>
            <a:off x="6434008" y="2116170"/>
            <a:ext cx="2289810" cy="3294030"/>
            <a:chOff x="6468617" y="1864614"/>
            <a:chExt cx="2289810" cy="3227070"/>
          </a:xfrm>
        </p:grpSpPr>
        <p:pic>
          <p:nvPicPr>
            <p:cNvPr id="14" name="object 14"/>
            <p:cNvPicPr/>
            <p:nvPr/>
          </p:nvPicPr>
          <p:blipFill>
            <a:blip r:embed="rId4" cstate="print"/>
            <a:stretch>
              <a:fillRect/>
            </a:stretch>
          </p:blipFill>
          <p:spPr>
            <a:xfrm>
              <a:off x="6468617" y="1864614"/>
              <a:ext cx="1958339" cy="1956816"/>
            </a:xfrm>
            <a:prstGeom prst="rect">
              <a:avLst/>
            </a:prstGeom>
          </p:spPr>
        </p:pic>
        <p:sp>
          <p:nvSpPr>
            <p:cNvPr id="15" name="object 15"/>
            <p:cNvSpPr/>
            <p:nvPr/>
          </p:nvSpPr>
          <p:spPr>
            <a:xfrm>
              <a:off x="6787133" y="3121914"/>
              <a:ext cx="1958339" cy="1957070"/>
            </a:xfrm>
            <a:custGeom>
              <a:avLst/>
              <a:gdLst/>
              <a:ahLst/>
              <a:cxnLst/>
              <a:rect l="l" t="t" r="r" b="b"/>
              <a:pathLst>
                <a:path w="1958340" h="1957070">
                  <a:moveTo>
                    <a:pt x="1762633" y="0"/>
                  </a:moveTo>
                  <a:lnTo>
                    <a:pt x="195707" y="0"/>
                  </a:lnTo>
                  <a:lnTo>
                    <a:pt x="150836" y="5169"/>
                  </a:lnTo>
                  <a:lnTo>
                    <a:pt x="109643" y="19893"/>
                  </a:lnTo>
                  <a:lnTo>
                    <a:pt x="73306" y="42997"/>
                  </a:lnTo>
                  <a:lnTo>
                    <a:pt x="42997" y="73306"/>
                  </a:lnTo>
                  <a:lnTo>
                    <a:pt x="19893" y="109643"/>
                  </a:lnTo>
                  <a:lnTo>
                    <a:pt x="5169" y="150836"/>
                  </a:lnTo>
                  <a:lnTo>
                    <a:pt x="0" y="195707"/>
                  </a:lnTo>
                  <a:lnTo>
                    <a:pt x="0" y="1761109"/>
                  </a:lnTo>
                  <a:lnTo>
                    <a:pt x="5169" y="1805979"/>
                  </a:lnTo>
                  <a:lnTo>
                    <a:pt x="19893" y="1847172"/>
                  </a:lnTo>
                  <a:lnTo>
                    <a:pt x="42997" y="1883509"/>
                  </a:lnTo>
                  <a:lnTo>
                    <a:pt x="73306" y="1913818"/>
                  </a:lnTo>
                  <a:lnTo>
                    <a:pt x="109643" y="1936922"/>
                  </a:lnTo>
                  <a:lnTo>
                    <a:pt x="150836" y="1951646"/>
                  </a:lnTo>
                  <a:lnTo>
                    <a:pt x="195707" y="1956816"/>
                  </a:lnTo>
                  <a:lnTo>
                    <a:pt x="1762633" y="1956816"/>
                  </a:lnTo>
                  <a:lnTo>
                    <a:pt x="1807503" y="1951646"/>
                  </a:lnTo>
                  <a:lnTo>
                    <a:pt x="1848696" y="1936922"/>
                  </a:lnTo>
                  <a:lnTo>
                    <a:pt x="1885033" y="1913818"/>
                  </a:lnTo>
                  <a:lnTo>
                    <a:pt x="1915342" y="1883509"/>
                  </a:lnTo>
                  <a:lnTo>
                    <a:pt x="1938446" y="1847172"/>
                  </a:lnTo>
                  <a:lnTo>
                    <a:pt x="1953170" y="1805979"/>
                  </a:lnTo>
                  <a:lnTo>
                    <a:pt x="1958340" y="1761109"/>
                  </a:lnTo>
                  <a:lnTo>
                    <a:pt x="1958340" y="195707"/>
                  </a:lnTo>
                  <a:lnTo>
                    <a:pt x="1953170" y="150836"/>
                  </a:lnTo>
                  <a:lnTo>
                    <a:pt x="1938446" y="109643"/>
                  </a:lnTo>
                  <a:lnTo>
                    <a:pt x="1915342" y="73306"/>
                  </a:lnTo>
                  <a:lnTo>
                    <a:pt x="1885033" y="42997"/>
                  </a:lnTo>
                  <a:lnTo>
                    <a:pt x="1848696" y="19893"/>
                  </a:lnTo>
                  <a:lnTo>
                    <a:pt x="1807503" y="5169"/>
                  </a:lnTo>
                  <a:lnTo>
                    <a:pt x="1762633" y="0"/>
                  </a:lnTo>
                  <a:close/>
                </a:path>
              </a:pathLst>
            </a:custGeom>
            <a:solidFill>
              <a:srgbClr val="0046AC"/>
            </a:solidFill>
          </p:spPr>
          <p:txBody>
            <a:bodyPr wrap="square" lIns="0" tIns="0" rIns="0" bIns="0" rtlCol="0"/>
            <a:lstStyle/>
            <a:p>
              <a:endParaRPr/>
            </a:p>
          </p:txBody>
        </p:sp>
        <p:sp>
          <p:nvSpPr>
            <p:cNvPr id="16" name="object 16"/>
            <p:cNvSpPr/>
            <p:nvPr/>
          </p:nvSpPr>
          <p:spPr>
            <a:xfrm>
              <a:off x="6787133" y="3121914"/>
              <a:ext cx="1958339" cy="1957070"/>
            </a:xfrm>
            <a:custGeom>
              <a:avLst/>
              <a:gdLst/>
              <a:ahLst/>
              <a:cxnLst/>
              <a:rect l="l" t="t" r="r" b="b"/>
              <a:pathLst>
                <a:path w="1958340" h="1957070">
                  <a:moveTo>
                    <a:pt x="0" y="195707"/>
                  </a:moveTo>
                  <a:lnTo>
                    <a:pt x="5169" y="150836"/>
                  </a:lnTo>
                  <a:lnTo>
                    <a:pt x="19893" y="109643"/>
                  </a:lnTo>
                  <a:lnTo>
                    <a:pt x="42997" y="73306"/>
                  </a:lnTo>
                  <a:lnTo>
                    <a:pt x="73306" y="42997"/>
                  </a:lnTo>
                  <a:lnTo>
                    <a:pt x="109643" y="19893"/>
                  </a:lnTo>
                  <a:lnTo>
                    <a:pt x="150836" y="5169"/>
                  </a:lnTo>
                  <a:lnTo>
                    <a:pt x="195707" y="0"/>
                  </a:lnTo>
                  <a:lnTo>
                    <a:pt x="1762633" y="0"/>
                  </a:lnTo>
                  <a:lnTo>
                    <a:pt x="1807503" y="5169"/>
                  </a:lnTo>
                  <a:lnTo>
                    <a:pt x="1848696" y="19893"/>
                  </a:lnTo>
                  <a:lnTo>
                    <a:pt x="1885033" y="42997"/>
                  </a:lnTo>
                  <a:lnTo>
                    <a:pt x="1915342" y="73306"/>
                  </a:lnTo>
                  <a:lnTo>
                    <a:pt x="1938446" y="109643"/>
                  </a:lnTo>
                  <a:lnTo>
                    <a:pt x="1953170" y="150836"/>
                  </a:lnTo>
                  <a:lnTo>
                    <a:pt x="1958340" y="195707"/>
                  </a:lnTo>
                  <a:lnTo>
                    <a:pt x="1958340" y="1761109"/>
                  </a:lnTo>
                  <a:lnTo>
                    <a:pt x="1953170" y="1805979"/>
                  </a:lnTo>
                  <a:lnTo>
                    <a:pt x="1938446" y="1847172"/>
                  </a:lnTo>
                  <a:lnTo>
                    <a:pt x="1915342" y="1883509"/>
                  </a:lnTo>
                  <a:lnTo>
                    <a:pt x="1885033" y="1913818"/>
                  </a:lnTo>
                  <a:lnTo>
                    <a:pt x="1848696" y="1936922"/>
                  </a:lnTo>
                  <a:lnTo>
                    <a:pt x="1807503" y="1951646"/>
                  </a:lnTo>
                  <a:lnTo>
                    <a:pt x="1762633" y="1956816"/>
                  </a:lnTo>
                  <a:lnTo>
                    <a:pt x="195707" y="1956816"/>
                  </a:lnTo>
                  <a:lnTo>
                    <a:pt x="150836" y="1951646"/>
                  </a:lnTo>
                  <a:lnTo>
                    <a:pt x="109643" y="1936922"/>
                  </a:lnTo>
                  <a:lnTo>
                    <a:pt x="73306" y="1913818"/>
                  </a:lnTo>
                  <a:lnTo>
                    <a:pt x="42997" y="1883509"/>
                  </a:lnTo>
                  <a:lnTo>
                    <a:pt x="19893" y="1847172"/>
                  </a:lnTo>
                  <a:lnTo>
                    <a:pt x="5169" y="1805979"/>
                  </a:lnTo>
                  <a:lnTo>
                    <a:pt x="0" y="1761109"/>
                  </a:lnTo>
                  <a:lnTo>
                    <a:pt x="0" y="195707"/>
                  </a:lnTo>
                  <a:close/>
                </a:path>
              </a:pathLst>
            </a:custGeom>
            <a:ln w="25400">
              <a:solidFill>
                <a:srgbClr val="FFFFFF"/>
              </a:solidFill>
            </a:ln>
          </p:spPr>
          <p:txBody>
            <a:bodyPr wrap="square" lIns="0" tIns="0" rIns="0" bIns="0" rtlCol="0"/>
            <a:lstStyle/>
            <a:p>
              <a:endParaRPr/>
            </a:p>
          </p:txBody>
        </p:sp>
      </p:grpSp>
      <p:sp>
        <p:nvSpPr>
          <p:cNvPr id="17" name="object 17"/>
          <p:cNvSpPr txBox="1"/>
          <p:nvPr/>
        </p:nvSpPr>
        <p:spPr>
          <a:xfrm>
            <a:off x="6940800" y="3578985"/>
            <a:ext cx="1581785" cy="1449070"/>
          </a:xfrm>
          <a:prstGeom prst="rect">
            <a:avLst/>
          </a:prstGeom>
        </p:spPr>
        <p:txBody>
          <a:bodyPr vert="horz" wrap="square" lIns="0" tIns="56515" rIns="0" bIns="0" rtlCol="0">
            <a:spAutoFit/>
          </a:bodyPr>
          <a:lstStyle/>
          <a:p>
            <a:pPr marL="12700" marR="5080" indent="635" algn="ctr">
              <a:lnSpc>
                <a:spcPct val="86200"/>
              </a:lnSpc>
              <a:spcBef>
                <a:spcPts val="445"/>
              </a:spcBef>
            </a:pPr>
            <a:r>
              <a:rPr sz="2100" b="1" spc="-5" dirty="0">
                <a:solidFill>
                  <a:srgbClr val="FFFFFF"/>
                </a:solidFill>
                <a:latin typeface="Arial"/>
                <a:cs typeface="Arial"/>
              </a:rPr>
              <a:t>Discharge </a:t>
            </a:r>
            <a:r>
              <a:rPr sz="2100" b="1" dirty="0">
                <a:solidFill>
                  <a:srgbClr val="FFFFFF"/>
                </a:solidFill>
                <a:latin typeface="Arial"/>
                <a:cs typeface="Arial"/>
              </a:rPr>
              <a:t> Summary </a:t>
            </a:r>
            <a:r>
              <a:rPr sz="2100" b="1" spc="5" dirty="0">
                <a:solidFill>
                  <a:srgbClr val="FFFFFF"/>
                </a:solidFill>
                <a:latin typeface="Arial"/>
                <a:cs typeface="Arial"/>
              </a:rPr>
              <a:t> </a:t>
            </a:r>
            <a:r>
              <a:rPr sz="2100" i="1" spc="-5" dirty="0">
                <a:solidFill>
                  <a:srgbClr val="FFFFFF"/>
                </a:solidFill>
                <a:latin typeface="Arial"/>
                <a:cs typeface="Arial"/>
              </a:rPr>
              <a:t>why</a:t>
            </a:r>
            <a:r>
              <a:rPr sz="2100" i="1" spc="-35" dirty="0">
                <a:solidFill>
                  <a:srgbClr val="FFFFFF"/>
                </a:solidFill>
                <a:latin typeface="Arial"/>
                <a:cs typeface="Arial"/>
              </a:rPr>
              <a:t> </a:t>
            </a:r>
            <a:r>
              <a:rPr sz="2100" i="1" spc="-5" dirty="0">
                <a:solidFill>
                  <a:srgbClr val="FFFFFF"/>
                </a:solidFill>
                <a:latin typeface="Arial"/>
                <a:cs typeface="Arial"/>
              </a:rPr>
              <a:t>we</a:t>
            </a:r>
            <a:r>
              <a:rPr sz="2100" i="1" spc="-50" dirty="0">
                <a:solidFill>
                  <a:srgbClr val="FFFFFF"/>
                </a:solidFill>
                <a:latin typeface="Arial"/>
                <a:cs typeface="Arial"/>
              </a:rPr>
              <a:t> </a:t>
            </a:r>
            <a:r>
              <a:rPr sz="2100" i="1" spc="-5" dirty="0">
                <a:solidFill>
                  <a:srgbClr val="FFFFFF"/>
                </a:solidFill>
                <a:latin typeface="Arial"/>
                <a:cs typeface="Arial"/>
              </a:rPr>
              <a:t>need </a:t>
            </a:r>
            <a:r>
              <a:rPr sz="2100" i="1" spc="-565" dirty="0">
                <a:solidFill>
                  <a:srgbClr val="FFFFFF"/>
                </a:solidFill>
                <a:latin typeface="Arial"/>
                <a:cs typeface="Arial"/>
              </a:rPr>
              <a:t> </a:t>
            </a:r>
            <a:r>
              <a:rPr sz="2100" i="1" dirty="0">
                <a:solidFill>
                  <a:srgbClr val="FFFFFF"/>
                </a:solidFill>
                <a:latin typeface="Arial"/>
                <a:cs typeface="Arial"/>
              </a:rPr>
              <a:t>to</a:t>
            </a:r>
            <a:r>
              <a:rPr sz="2100" i="1" spc="-35" dirty="0">
                <a:solidFill>
                  <a:srgbClr val="FFFFFF"/>
                </a:solidFill>
                <a:latin typeface="Arial"/>
                <a:cs typeface="Arial"/>
              </a:rPr>
              <a:t> </a:t>
            </a:r>
            <a:r>
              <a:rPr sz="2100" i="1" spc="-5" dirty="0">
                <a:solidFill>
                  <a:srgbClr val="FFFFFF"/>
                </a:solidFill>
                <a:latin typeface="Arial"/>
                <a:cs typeface="Arial"/>
              </a:rPr>
              <a:t>collect</a:t>
            </a:r>
            <a:r>
              <a:rPr sz="2100" i="1" spc="-45" dirty="0">
                <a:solidFill>
                  <a:srgbClr val="FFFFFF"/>
                </a:solidFill>
                <a:latin typeface="Arial"/>
                <a:cs typeface="Arial"/>
              </a:rPr>
              <a:t> </a:t>
            </a:r>
            <a:r>
              <a:rPr sz="2100" i="1" dirty="0">
                <a:solidFill>
                  <a:srgbClr val="FFFFFF"/>
                </a:solidFill>
                <a:latin typeface="Arial"/>
                <a:cs typeface="Arial"/>
              </a:rPr>
              <a:t>info </a:t>
            </a:r>
            <a:r>
              <a:rPr sz="2100" i="1" spc="-570" dirty="0">
                <a:solidFill>
                  <a:srgbClr val="FFFFFF"/>
                </a:solidFill>
                <a:latin typeface="Arial"/>
                <a:cs typeface="Arial"/>
              </a:rPr>
              <a:t> </a:t>
            </a:r>
            <a:r>
              <a:rPr sz="2100" i="1" dirty="0">
                <a:solidFill>
                  <a:srgbClr val="FFFFFF"/>
                </a:solidFill>
                <a:latin typeface="Arial"/>
                <a:cs typeface="Arial"/>
              </a:rPr>
              <a:t>at start</a:t>
            </a:r>
            <a:endParaRPr sz="2100" dirty="0">
              <a:latin typeface="Arial"/>
              <a:cs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9AD3EA8-D4D8-413E-88F2-88C27A089478}"/>
              </a:ext>
            </a:extLst>
          </p:cNvPr>
          <p:cNvPicPr>
            <a:picLocks noChangeAspect="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saturation sat="75000"/>
                    </a14:imgEffect>
                  </a14:imgLayer>
                </a14:imgProps>
              </a:ext>
            </a:extLst>
          </a:blip>
          <a:stretch>
            <a:fillRect/>
          </a:stretch>
        </p:blipFill>
        <p:spPr>
          <a:xfrm>
            <a:off x="1328165" y="50749"/>
            <a:ext cx="6756502" cy="6756502"/>
          </a:xfrm>
          <a:prstGeom prst="rect">
            <a:avLst/>
          </a:prstGeom>
          <a:effectLst>
            <a:softEdge rad="939800"/>
          </a:effectLst>
        </p:spPr>
      </p:pic>
      <p:pic>
        <p:nvPicPr>
          <p:cNvPr id="2" name="object 2"/>
          <p:cNvPicPr/>
          <p:nvPr/>
        </p:nvPicPr>
        <p:blipFill>
          <a:blip r:embed="rId5" cstate="print"/>
          <a:stretch>
            <a:fillRect/>
          </a:stretch>
        </p:blipFill>
        <p:spPr>
          <a:xfrm>
            <a:off x="395241" y="4572000"/>
            <a:ext cx="8462027" cy="1517675"/>
          </a:xfrm>
          <a:prstGeom prst="rect">
            <a:avLst/>
          </a:prstGeom>
        </p:spPr>
      </p:pic>
      <p:sp>
        <p:nvSpPr>
          <p:cNvPr id="3" name="object 3"/>
          <p:cNvSpPr txBox="1"/>
          <p:nvPr/>
        </p:nvSpPr>
        <p:spPr>
          <a:xfrm>
            <a:off x="977899" y="4592053"/>
            <a:ext cx="7188200" cy="1092200"/>
          </a:xfrm>
          <a:prstGeom prst="rect">
            <a:avLst/>
          </a:prstGeom>
        </p:spPr>
        <p:txBody>
          <a:bodyPr vert="horz" wrap="square" lIns="0" tIns="118745" rIns="0" bIns="0" rtlCol="0">
            <a:spAutoFit/>
          </a:bodyPr>
          <a:lstStyle/>
          <a:p>
            <a:pPr algn="ctr">
              <a:lnSpc>
                <a:spcPct val="100000"/>
              </a:lnSpc>
              <a:spcBef>
                <a:spcPts val="935"/>
              </a:spcBef>
            </a:pPr>
            <a:r>
              <a:rPr sz="2800" dirty="0">
                <a:solidFill>
                  <a:srgbClr val="FFFFFF"/>
                </a:solidFill>
                <a:latin typeface="Arial MT"/>
                <a:cs typeface="Arial MT"/>
              </a:rPr>
              <a:t>Just</a:t>
            </a:r>
            <a:r>
              <a:rPr sz="2800" spc="-15" dirty="0">
                <a:solidFill>
                  <a:srgbClr val="FFFFFF"/>
                </a:solidFill>
                <a:latin typeface="Arial MT"/>
                <a:cs typeface="Arial MT"/>
              </a:rPr>
              <a:t> </a:t>
            </a:r>
            <a:r>
              <a:rPr sz="2800" dirty="0">
                <a:solidFill>
                  <a:srgbClr val="FFFFFF"/>
                </a:solidFill>
                <a:latin typeface="Arial MT"/>
                <a:cs typeface="Arial MT"/>
              </a:rPr>
              <a:t>treat</a:t>
            </a:r>
            <a:r>
              <a:rPr sz="2800" spc="-25" dirty="0">
                <a:solidFill>
                  <a:srgbClr val="FFFFFF"/>
                </a:solidFill>
                <a:latin typeface="Arial MT"/>
                <a:cs typeface="Arial MT"/>
              </a:rPr>
              <a:t> </a:t>
            </a:r>
            <a:r>
              <a:rPr sz="2800" b="1" spc="-5" dirty="0">
                <a:solidFill>
                  <a:srgbClr val="FFFFFF"/>
                </a:solidFill>
                <a:latin typeface="Arial"/>
                <a:cs typeface="Arial"/>
              </a:rPr>
              <a:t>dependence</a:t>
            </a:r>
            <a:r>
              <a:rPr sz="2800" b="1" spc="40" dirty="0">
                <a:solidFill>
                  <a:srgbClr val="FFFFFF"/>
                </a:solidFill>
                <a:latin typeface="Arial"/>
                <a:cs typeface="Arial"/>
              </a:rPr>
              <a:t> </a:t>
            </a:r>
            <a:r>
              <a:rPr sz="2800" b="1" spc="-5" dirty="0">
                <a:solidFill>
                  <a:srgbClr val="FFFFFF"/>
                </a:solidFill>
                <a:latin typeface="Arial"/>
                <a:cs typeface="Arial"/>
              </a:rPr>
              <a:t>first</a:t>
            </a:r>
            <a:endParaRPr sz="2800" dirty="0">
              <a:latin typeface="Arial"/>
              <a:cs typeface="Arial"/>
            </a:endParaRPr>
          </a:p>
          <a:p>
            <a:pPr algn="ctr">
              <a:lnSpc>
                <a:spcPct val="100000"/>
              </a:lnSpc>
              <a:spcBef>
                <a:spcPts val="840"/>
              </a:spcBef>
            </a:pPr>
            <a:r>
              <a:rPr sz="2800" dirty="0">
                <a:solidFill>
                  <a:srgbClr val="FFFFFF"/>
                </a:solidFill>
                <a:latin typeface="Arial MT"/>
                <a:cs typeface="Arial MT"/>
              </a:rPr>
              <a:t>Motivation</a:t>
            </a:r>
            <a:r>
              <a:rPr sz="2800" spc="10" dirty="0">
                <a:solidFill>
                  <a:srgbClr val="FFFFFF"/>
                </a:solidFill>
                <a:latin typeface="Arial MT"/>
                <a:cs typeface="Arial MT"/>
              </a:rPr>
              <a:t> </a:t>
            </a:r>
            <a:r>
              <a:rPr sz="2800" spc="-5" dirty="0">
                <a:solidFill>
                  <a:srgbClr val="FFFFFF"/>
                </a:solidFill>
                <a:latin typeface="Arial MT"/>
                <a:cs typeface="Arial MT"/>
              </a:rPr>
              <a:t>to </a:t>
            </a:r>
            <a:r>
              <a:rPr sz="2800" dirty="0">
                <a:solidFill>
                  <a:srgbClr val="FFFFFF"/>
                </a:solidFill>
                <a:latin typeface="Arial MT"/>
                <a:cs typeface="Arial MT"/>
              </a:rPr>
              <a:t>quit</a:t>
            </a:r>
            <a:r>
              <a:rPr sz="2800" spc="-10" dirty="0">
                <a:solidFill>
                  <a:srgbClr val="FFFFFF"/>
                </a:solidFill>
                <a:latin typeface="Arial MT"/>
                <a:cs typeface="Arial MT"/>
              </a:rPr>
              <a:t> </a:t>
            </a:r>
            <a:r>
              <a:rPr sz="2800" spc="-5" dirty="0">
                <a:solidFill>
                  <a:srgbClr val="FFFFFF"/>
                </a:solidFill>
                <a:latin typeface="Arial MT"/>
                <a:cs typeface="Arial MT"/>
              </a:rPr>
              <a:t>will</a:t>
            </a:r>
            <a:r>
              <a:rPr sz="2800" spc="5" dirty="0">
                <a:solidFill>
                  <a:srgbClr val="FFFFFF"/>
                </a:solidFill>
                <a:latin typeface="Arial MT"/>
                <a:cs typeface="Arial MT"/>
              </a:rPr>
              <a:t> </a:t>
            </a:r>
            <a:r>
              <a:rPr sz="2800" spc="-5" dirty="0">
                <a:solidFill>
                  <a:srgbClr val="FFFFFF"/>
                </a:solidFill>
                <a:latin typeface="Arial MT"/>
                <a:cs typeface="Arial MT"/>
              </a:rPr>
              <a:t>improve</a:t>
            </a:r>
            <a:r>
              <a:rPr sz="2800" spc="10" dirty="0">
                <a:solidFill>
                  <a:srgbClr val="FFFFFF"/>
                </a:solidFill>
                <a:latin typeface="Arial MT"/>
                <a:cs typeface="Arial MT"/>
              </a:rPr>
              <a:t> </a:t>
            </a:r>
            <a:r>
              <a:rPr sz="2800" spc="-5" dirty="0">
                <a:solidFill>
                  <a:srgbClr val="FFFFFF"/>
                </a:solidFill>
                <a:latin typeface="Arial MT"/>
                <a:cs typeface="Arial MT"/>
              </a:rPr>
              <a:t>as</a:t>
            </a:r>
            <a:r>
              <a:rPr sz="2800" spc="-10" dirty="0">
                <a:solidFill>
                  <a:srgbClr val="FFFFFF"/>
                </a:solidFill>
                <a:latin typeface="Arial MT"/>
                <a:cs typeface="Arial MT"/>
              </a:rPr>
              <a:t> </a:t>
            </a:r>
            <a:r>
              <a:rPr sz="2800" spc="-5" dirty="0">
                <a:solidFill>
                  <a:srgbClr val="FFFFFF"/>
                </a:solidFill>
                <a:latin typeface="Arial MT"/>
                <a:cs typeface="Arial MT"/>
              </a:rPr>
              <a:t>a </a:t>
            </a:r>
            <a:r>
              <a:rPr sz="2800" dirty="0">
                <a:solidFill>
                  <a:srgbClr val="FFFFFF"/>
                </a:solidFill>
                <a:latin typeface="Arial MT"/>
                <a:cs typeface="Arial MT"/>
              </a:rPr>
              <a:t>side-effect</a:t>
            </a:r>
            <a:endParaRPr sz="2800" dirty="0">
              <a:latin typeface="Arial MT"/>
              <a:cs typeface="Arial MT"/>
            </a:endParaRPr>
          </a:p>
        </p:txBody>
      </p:sp>
      <p:sp>
        <p:nvSpPr>
          <p:cNvPr id="4" name="object 4"/>
          <p:cNvSpPr txBox="1"/>
          <p:nvPr/>
        </p:nvSpPr>
        <p:spPr>
          <a:xfrm>
            <a:off x="479358" y="497998"/>
            <a:ext cx="8348150" cy="998350"/>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0046AC"/>
                </a:solidFill>
                <a:latin typeface="Arial"/>
                <a:cs typeface="Arial"/>
              </a:rPr>
              <a:t>Tip:</a:t>
            </a:r>
            <a:r>
              <a:rPr sz="3200" b="1" spc="-30" dirty="0">
                <a:solidFill>
                  <a:srgbClr val="0046AC"/>
                </a:solidFill>
                <a:latin typeface="Arial"/>
                <a:cs typeface="Arial"/>
              </a:rPr>
              <a:t> </a:t>
            </a:r>
            <a:r>
              <a:rPr lang="en-AU" sz="3200" b="1" spc="-30" dirty="0">
                <a:solidFill>
                  <a:srgbClr val="0046AC"/>
                </a:solidFill>
                <a:latin typeface="Arial"/>
                <a:cs typeface="Arial"/>
              </a:rPr>
              <a:t>  </a:t>
            </a:r>
            <a:r>
              <a:rPr sz="3200" b="1" dirty="0">
                <a:solidFill>
                  <a:srgbClr val="0046AC"/>
                </a:solidFill>
                <a:latin typeface="Arial"/>
                <a:cs typeface="Arial"/>
              </a:rPr>
              <a:t>Don’t</a:t>
            </a:r>
            <a:r>
              <a:rPr sz="3200" b="1" spc="-35" dirty="0">
                <a:solidFill>
                  <a:srgbClr val="0046AC"/>
                </a:solidFill>
                <a:latin typeface="Arial"/>
                <a:cs typeface="Arial"/>
              </a:rPr>
              <a:t> </a:t>
            </a:r>
            <a:r>
              <a:rPr sz="3200" b="1" spc="5" dirty="0">
                <a:solidFill>
                  <a:srgbClr val="0046AC"/>
                </a:solidFill>
                <a:latin typeface="Arial"/>
                <a:cs typeface="Arial"/>
              </a:rPr>
              <a:t>worry</a:t>
            </a:r>
            <a:r>
              <a:rPr sz="3200" b="1" spc="-35" dirty="0">
                <a:solidFill>
                  <a:srgbClr val="0046AC"/>
                </a:solidFill>
                <a:latin typeface="Arial"/>
                <a:cs typeface="Arial"/>
              </a:rPr>
              <a:t> </a:t>
            </a:r>
            <a:r>
              <a:rPr sz="3200" b="1" dirty="0">
                <a:solidFill>
                  <a:srgbClr val="0046AC"/>
                </a:solidFill>
                <a:latin typeface="Arial"/>
                <a:cs typeface="Arial"/>
              </a:rPr>
              <a:t>about</a:t>
            </a:r>
            <a:r>
              <a:rPr sz="3200" b="1" spc="-40" dirty="0">
                <a:solidFill>
                  <a:srgbClr val="0046AC"/>
                </a:solidFill>
                <a:latin typeface="Arial"/>
                <a:cs typeface="Arial"/>
              </a:rPr>
              <a:t> </a:t>
            </a:r>
            <a:r>
              <a:rPr lang="en-AU" sz="3200" b="1" spc="-40" dirty="0">
                <a:solidFill>
                  <a:srgbClr val="0046AC"/>
                </a:solidFill>
                <a:latin typeface="Arial"/>
                <a:cs typeface="Arial"/>
              </a:rPr>
              <a:t>patient’s </a:t>
            </a:r>
            <a:r>
              <a:rPr sz="3200" b="1" spc="-5" dirty="0">
                <a:solidFill>
                  <a:srgbClr val="0046AC"/>
                </a:solidFill>
                <a:latin typeface="Arial"/>
                <a:cs typeface="Arial"/>
              </a:rPr>
              <a:t>motivation</a:t>
            </a:r>
            <a:r>
              <a:rPr lang="en-AU" sz="3200" b="1" spc="-5" dirty="0">
                <a:solidFill>
                  <a:srgbClr val="0046AC"/>
                </a:solidFill>
                <a:latin typeface="Arial"/>
                <a:cs typeface="Arial"/>
              </a:rPr>
              <a:t> to address their smoking</a:t>
            </a:r>
            <a:endParaRPr sz="3200" dirty="0">
              <a:latin typeface="Arial"/>
              <a:cs typeface="Arial"/>
            </a:endParaRPr>
          </a:p>
        </p:txBody>
      </p:sp>
      <p:sp>
        <p:nvSpPr>
          <p:cNvPr id="5" name="object 5"/>
          <p:cNvSpPr txBox="1">
            <a:spLocks noGrp="1"/>
          </p:cNvSpPr>
          <p:nvPr>
            <p:ph type="title"/>
          </p:nvPr>
        </p:nvSpPr>
        <p:spPr>
          <a:xfrm>
            <a:off x="228600" y="2286000"/>
            <a:ext cx="8462026" cy="1027845"/>
          </a:xfrm>
          <a:prstGeom prst="rect">
            <a:avLst/>
          </a:prstGeom>
        </p:spPr>
        <p:txBody>
          <a:bodyPr vert="horz" wrap="square" lIns="0" tIns="12065" rIns="0" bIns="0" rtlCol="0">
            <a:spAutoFit/>
          </a:bodyPr>
          <a:lstStyle/>
          <a:p>
            <a:pPr marL="12700" algn="ctr">
              <a:lnSpc>
                <a:spcPct val="100000"/>
              </a:lnSpc>
              <a:spcBef>
                <a:spcPts val="95"/>
              </a:spcBef>
            </a:pPr>
            <a:r>
              <a:rPr lang="en-AU" b="0" spc="-5" dirty="0">
                <a:solidFill>
                  <a:schemeClr val="tx1"/>
                </a:solidFill>
                <a:latin typeface="Arial MT"/>
                <a:cs typeface="Arial MT"/>
              </a:rPr>
              <a:t>M</a:t>
            </a:r>
            <a:r>
              <a:rPr b="0" spc="-5" dirty="0" err="1">
                <a:solidFill>
                  <a:schemeClr val="tx1"/>
                </a:solidFill>
                <a:latin typeface="Arial MT"/>
                <a:cs typeface="Arial MT"/>
              </a:rPr>
              <a:t>otivation</a:t>
            </a:r>
            <a:r>
              <a:rPr b="0" spc="20" dirty="0">
                <a:solidFill>
                  <a:schemeClr val="tx1"/>
                </a:solidFill>
                <a:latin typeface="Arial MT"/>
                <a:cs typeface="Arial MT"/>
              </a:rPr>
              <a:t> </a:t>
            </a:r>
            <a:r>
              <a:rPr b="0" spc="-5" dirty="0">
                <a:solidFill>
                  <a:schemeClr val="tx1"/>
                </a:solidFill>
                <a:latin typeface="Arial MT"/>
                <a:cs typeface="Arial MT"/>
              </a:rPr>
              <a:t>to</a:t>
            </a:r>
            <a:r>
              <a:rPr b="0" dirty="0">
                <a:solidFill>
                  <a:schemeClr val="tx1"/>
                </a:solidFill>
                <a:latin typeface="Arial MT"/>
                <a:cs typeface="Arial MT"/>
              </a:rPr>
              <a:t> </a:t>
            </a:r>
            <a:r>
              <a:rPr b="0" spc="-5" dirty="0">
                <a:solidFill>
                  <a:schemeClr val="tx1"/>
                </a:solidFill>
                <a:latin typeface="Arial MT"/>
                <a:cs typeface="Arial MT"/>
              </a:rPr>
              <a:t>quit</a:t>
            </a:r>
            <a:r>
              <a:rPr b="0" spc="5" dirty="0">
                <a:solidFill>
                  <a:schemeClr val="tx1"/>
                </a:solidFill>
                <a:latin typeface="Arial MT"/>
                <a:cs typeface="Arial MT"/>
              </a:rPr>
              <a:t> </a:t>
            </a:r>
            <a:r>
              <a:rPr b="0" spc="-5" dirty="0">
                <a:solidFill>
                  <a:schemeClr val="tx1"/>
                </a:solidFill>
                <a:latin typeface="Arial MT"/>
                <a:cs typeface="Arial MT"/>
              </a:rPr>
              <a:t>does</a:t>
            </a:r>
            <a:r>
              <a:rPr b="0" spc="50" dirty="0">
                <a:solidFill>
                  <a:schemeClr val="tx1"/>
                </a:solidFill>
                <a:latin typeface="Arial MT"/>
                <a:cs typeface="Arial MT"/>
              </a:rPr>
              <a:t> </a:t>
            </a:r>
            <a:r>
              <a:rPr spc="-5" dirty="0">
                <a:solidFill>
                  <a:schemeClr val="tx1"/>
                </a:solidFill>
              </a:rPr>
              <a:t>NOT</a:t>
            </a:r>
            <a:r>
              <a:rPr spc="10" dirty="0">
                <a:solidFill>
                  <a:schemeClr val="tx1"/>
                </a:solidFill>
              </a:rPr>
              <a:t> </a:t>
            </a:r>
            <a:r>
              <a:rPr b="0" dirty="0">
                <a:solidFill>
                  <a:schemeClr val="tx1"/>
                </a:solidFill>
                <a:latin typeface="Arial MT"/>
                <a:cs typeface="Arial MT"/>
              </a:rPr>
              <a:t>predict</a:t>
            </a:r>
            <a:r>
              <a:rPr b="0" spc="-5" dirty="0">
                <a:solidFill>
                  <a:schemeClr val="tx1"/>
                </a:solidFill>
                <a:latin typeface="Arial MT"/>
                <a:cs typeface="Arial MT"/>
              </a:rPr>
              <a:t> </a:t>
            </a:r>
            <a:r>
              <a:rPr b="0" dirty="0">
                <a:solidFill>
                  <a:schemeClr val="tx1"/>
                </a:solidFill>
                <a:latin typeface="Arial MT"/>
                <a:cs typeface="Arial MT"/>
              </a:rPr>
              <a:t>cessation</a:t>
            </a:r>
            <a:br>
              <a:rPr lang="en-AU" b="0" dirty="0">
                <a:solidFill>
                  <a:schemeClr val="tx1"/>
                </a:solidFill>
                <a:latin typeface="Arial MT"/>
                <a:cs typeface="Arial MT"/>
              </a:rPr>
            </a:br>
            <a:r>
              <a:rPr i="1" spc="-5" dirty="0">
                <a:solidFill>
                  <a:schemeClr val="tx1"/>
                </a:solidFill>
                <a:latin typeface="Arial"/>
                <a:cs typeface="Arial"/>
              </a:rPr>
              <a:t>Level</a:t>
            </a:r>
            <a:r>
              <a:rPr i="1" spc="-10" dirty="0">
                <a:solidFill>
                  <a:schemeClr val="tx1"/>
                </a:solidFill>
                <a:latin typeface="Arial"/>
                <a:cs typeface="Arial"/>
              </a:rPr>
              <a:t> </a:t>
            </a:r>
            <a:r>
              <a:rPr i="1" spc="-5" dirty="0">
                <a:solidFill>
                  <a:schemeClr val="tx1"/>
                </a:solidFill>
                <a:latin typeface="Arial"/>
                <a:cs typeface="Arial"/>
              </a:rPr>
              <a:t>of</a:t>
            </a:r>
            <a:r>
              <a:rPr i="1" spc="10" dirty="0">
                <a:solidFill>
                  <a:schemeClr val="tx1"/>
                </a:solidFill>
                <a:latin typeface="Arial"/>
                <a:cs typeface="Arial"/>
              </a:rPr>
              <a:t> </a:t>
            </a:r>
            <a:r>
              <a:rPr i="1" spc="-5" dirty="0">
                <a:solidFill>
                  <a:schemeClr val="tx1"/>
                </a:solidFill>
                <a:latin typeface="Arial"/>
                <a:cs typeface="Arial"/>
              </a:rPr>
              <a:t>Nicotine</a:t>
            </a:r>
            <a:r>
              <a:rPr i="1" spc="5" dirty="0">
                <a:solidFill>
                  <a:schemeClr val="tx1"/>
                </a:solidFill>
                <a:latin typeface="Arial"/>
                <a:cs typeface="Arial"/>
              </a:rPr>
              <a:t> </a:t>
            </a:r>
            <a:r>
              <a:rPr i="1" spc="-5" dirty="0">
                <a:solidFill>
                  <a:schemeClr val="tx1"/>
                </a:solidFill>
                <a:latin typeface="Arial"/>
                <a:cs typeface="Arial"/>
              </a:rPr>
              <a:t>Dependence</a:t>
            </a:r>
            <a:r>
              <a:rPr i="1" spc="75" dirty="0">
                <a:solidFill>
                  <a:schemeClr val="tx1"/>
                </a:solidFill>
                <a:latin typeface="Arial"/>
                <a:cs typeface="Arial"/>
              </a:rPr>
              <a:t> </a:t>
            </a:r>
            <a:r>
              <a:rPr spc="-5" dirty="0">
                <a:solidFill>
                  <a:schemeClr val="tx1"/>
                </a:solidFill>
              </a:rPr>
              <a:t>does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4777204" y="28075"/>
            <a:ext cx="3968748" cy="810125"/>
          </a:xfrm>
          <a:prstGeom prst="rect">
            <a:avLst/>
          </a:prstGeom>
        </p:spPr>
        <p:txBody>
          <a:bodyPr vert="horz" lIns="0" tIns="12065" rIns="0" bIns="0" rtlCol="0" anchor="b">
            <a:normAutofit/>
          </a:bodyPr>
          <a:lstStyle/>
          <a:p>
            <a:pPr marL="12700">
              <a:spcBef>
                <a:spcPts val="95"/>
              </a:spcBef>
            </a:pPr>
            <a:r>
              <a:rPr lang="en-AU" sz="3500" spc="-5" dirty="0"/>
              <a:t>S</a:t>
            </a:r>
            <a:r>
              <a:rPr lang="en-AU" sz="3500" spc="-15" dirty="0"/>
              <a:t>u</a:t>
            </a:r>
            <a:r>
              <a:rPr lang="en-AU" sz="3500" spc="-5" dirty="0"/>
              <a:t>mmary</a:t>
            </a:r>
          </a:p>
        </p:txBody>
      </p:sp>
      <p:pic>
        <p:nvPicPr>
          <p:cNvPr id="17" name="Picture 16">
            <a:extLst>
              <a:ext uri="{FF2B5EF4-FFF2-40B4-BE49-F238E27FC236}">
                <a16:creationId xmlns:a16="http://schemas.microsoft.com/office/drawing/2014/main" id="{CAC70479-26F8-44E5-BDE3-76C5ABB440E9}"/>
              </a:ext>
            </a:extLst>
          </p:cNvPr>
          <p:cNvPicPr>
            <a:picLocks noChangeAspect="1"/>
          </p:cNvPicPr>
          <p:nvPr/>
        </p:nvPicPr>
        <p:blipFill>
          <a:blip r:embed="rId2"/>
          <a:srcRect l="22246" r="33243" b="-2"/>
          <a:stretch/>
        </p:blipFill>
        <p:spPr>
          <a:xfrm>
            <a:off x="1" y="1587"/>
            <a:ext cx="4571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object 3"/>
          <p:cNvSpPr txBox="1">
            <a:spLocks noGrp="1"/>
          </p:cNvSpPr>
          <p:nvPr>
            <p:ph type="body" idx="1"/>
          </p:nvPr>
        </p:nvSpPr>
        <p:spPr>
          <a:xfrm>
            <a:off x="4787714" y="969169"/>
            <a:ext cx="4068343" cy="4919661"/>
          </a:xfrm>
          <a:prstGeom prst="rect">
            <a:avLst/>
          </a:prstGeom>
        </p:spPr>
        <p:txBody>
          <a:bodyPr vert="horz" lIns="0" tIns="12700" rIns="0" bIns="0" rtlCol="0">
            <a:noAutofit/>
          </a:bodyPr>
          <a:lstStyle/>
          <a:p>
            <a:pPr marL="120014" indent="-81280">
              <a:spcBef>
                <a:spcPts val="100"/>
              </a:spcBef>
              <a:buSzPct val="94444"/>
              <a:buChar char="•"/>
              <a:tabLst>
                <a:tab pos="121285" algn="l"/>
              </a:tabLst>
            </a:pPr>
            <a:r>
              <a:rPr lang="en-US" sz="1700" spc="-5" dirty="0"/>
              <a:t>Nurses,</a:t>
            </a:r>
            <a:r>
              <a:rPr lang="en-US" sz="1700" dirty="0"/>
              <a:t> </a:t>
            </a:r>
            <a:r>
              <a:rPr lang="en-US" sz="1700" spc="-5" dirty="0"/>
              <a:t>doctors</a:t>
            </a:r>
            <a:r>
              <a:rPr lang="en-US" sz="1700" spc="10" dirty="0"/>
              <a:t> </a:t>
            </a:r>
            <a:r>
              <a:rPr lang="en-US" sz="1700" spc="-10" dirty="0"/>
              <a:t>and</a:t>
            </a:r>
            <a:r>
              <a:rPr lang="en-US" sz="1700" dirty="0"/>
              <a:t> </a:t>
            </a:r>
            <a:r>
              <a:rPr lang="en-US" sz="1700" spc="-5" dirty="0"/>
              <a:t>allied</a:t>
            </a:r>
            <a:r>
              <a:rPr lang="en-US" sz="1700" spc="25" dirty="0"/>
              <a:t> </a:t>
            </a:r>
            <a:r>
              <a:rPr lang="en-US" sz="1700" spc="-5" dirty="0"/>
              <a:t>health</a:t>
            </a:r>
            <a:r>
              <a:rPr lang="en-US" sz="1700" spc="10" dirty="0"/>
              <a:t> </a:t>
            </a:r>
            <a:r>
              <a:rPr lang="en-US" sz="1700" spc="-15" dirty="0"/>
              <a:t>will</a:t>
            </a:r>
            <a:r>
              <a:rPr lang="en-US" sz="1700" spc="45" dirty="0"/>
              <a:t> </a:t>
            </a:r>
            <a:r>
              <a:rPr lang="en-US" sz="1700" spc="-5" dirty="0"/>
              <a:t>encounter</a:t>
            </a:r>
            <a:r>
              <a:rPr lang="en-US" sz="1700" spc="15" dirty="0"/>
              <a:t> </a:t>
            </a:r>
            <a:r>
              <a:rPr lang="en-US" sz="1700" spc="-5" dirty="0"/>
              <a:t>many</a:t>
            </a:r>
            <a:r>
              <a:rPr lang="en-US" sz="1700" spc="15" dirty="0"/>
              <a:t> </a:t>
            </a:r>
            <a:r>
              <a:rPr lang="en-US" sz="1700" spc="-5" dirty="0"/>
              <a:t>people that smoke and/or vape</a:t>
            </a:r>
          </a:p>
          <a:p>
            <a:pPr marL="120014" indent="-81280">
              <a:spcBef>
                <a:spcPts val="100"/>
              </a:spcBef>
              <a:buSzPct val="94444"/>
              <a:buChar char="•"/>
              <a:tabLst>
                <a:tab pos="121285" algn="l"/>
              </a:tabLst>
            </a:pPr>
            <a:endParaRPr lang="en-US" sz="1700" dirty="0"/>
          </a:p>
          <a:p>
            <a:pPr marL="120014" indent="-81280">
              <a:buSzPct val="94444"/>
              <a:buFont typeface="Arial MT"/>
              <a:buChar char="•"/>
              <a:tabLst>
                <a:tab pos="121285" algn="l"/>
              </a:tabLst>
            </a:pPr>
            <a:r>
              <a:rPr lang="en-US" sz="1700" b="1" dirty="0">
                <a:latin typeface="Arial"/>
                <a:cs typeface="Arial"/>
              </a:rPr>
              <a:t>Not</a:t>
            </a:r>
            <a:r>
              <a:rPr lang="en-US" sz="1700" b="1" spc="-10" dirty="0">
                <a:latin typeface="Arial"/>
                <a:cs typeface="Arial"/>
              </a:rPr>
              <a:t> </a:t>
            </a:r>
            <a:r>
              <a:rPr lang="en-US" sz="1700" b="1" spc="-5" dirty="0">
                <a:latin typeface="Arial"/>
                <a:cs typeface="Arial"/>
              </a:rPr>
              <a:t>easy</a:t>
            </a:r>
            <a:r>
              <a:rPr lang="en-US" sz="1700" b="1" dirty="0">
                <a:latin typeface="Arial"/>
                <a:cs typeface="Arial"/>
              </a:rPr>
              <a:t> to </a:t>
            </a:r>
            <a:r>
              <a:rPr lang="en-US" sz="1700" b="1" spc="-5" dirty="0">
                <a:latin typeface="Arial"/>
                <a:cs typeface="Arial"/>
              </a:rPr>
              <a:t>address</a:t>
            </a:r>
            <a:r>
              <a:rPr lang="en-US" sz="1700" b="1" spc="-10" dirty="0">
                <a:latin typeface="Arial"/>
                <a:cs typeface="Arial"/>
              </a:rPr>
              <a:t> </a:t>
            </a:r>
            <a:r>
              <a:rPr lang="en-US" sz="1700" b="1" spc="10" dirty="0">
                <a:latin typeface="Arial"/>
                <a:cs typeface="Arial"/>
              </a:rPr>
              <a:t>when</a:t>
            </a:r>
            <a:r>
              <a:rPr lang="en-US" sz="1700" b="1" spc="-45" dirty="0">
                <a:latin typeface="Arial"/>
                <a:cs typeface="Arial"/>
              </a:rPr>
              <a:t> </a:t>
            </a:r>
            <a:r>
              <a:rPr lang="en-US" sz="1700" b="1" spc="-5" dirty="0">
                <a:latin typeface="Arial"/>
                <a:cs typeface="Arial"/>
              </a:rPr>
              <a:t>busy</a:t>
            </a:r>
            <a:r>
              <a:rPr lang="en-US" sz="1700" spc="-5" dirty="0"/>
              <a:t>:</a:t>
            </a:r>
            <a:r>
              <a:rPr lang="en-US" sz="1700" spc="15" dirty="0"/>
              <a:t> </a:t>
            </a:r>
            <a:r>
              <a:rPr lang="en-US" sz="1700" i="1" spc="-5" dirty="0">
                <a:latin typeface="Arial"/>
                <a:cs typeface="Arial"/>
              </a:rPr>
              <a:t>but</a:t>
            </a:r>
            <a:r>
              <a:rPr lang="en-US" sz="1700" i="1" dirty="0">
                <a:latin typeface="Arial"/>
                <a:cs typeface="Arial"/>
              </a:rPr>
              <a:t> </a:t>
            </a:r>
            <a:r>
              <a:rPr lang="en-US" sz="1700" i="1" spc="-5" dirty="0">
                <a:latin typeface="Arial"/>
                <a:cs typeface="Arial"/>
              </a:rPr>
              <a:t>you</a:t>
            </a:r>
            <a:r>
              <a:rPr lang="en-US" sz="1700" i="1" spc="-10" dirty="0">
                <a:latin typeface="Arial"/>
                <a:cs typeface="Arial"/>
              </a:rPr>
              <a:t> </a:t>
            </a:r>
            <a:r>
              <a:rPr lang="en-US" sz="1700" i="1" spc="-5" dirty="0">
                <a:latin typeface="Arial"/>
                <a:cs typeface="Arial"/>
              </a:rPr>
              <a:t>make</a:t>
            </a:r>
            <a:r>
              <a:rPr lang="en-US" sz="1700" i="1" spc="5" dirty="0">
                <a:latin typeface="Arial"/>
                <a:cs typeface="Arial"/>
              </a:rPr>
              <a:t> </a:t>
            </a:r>
            <a:r>
              <a:rPr lang="en-US" sz="1700" i="1" spc="-5" dirty="0">
                <a:latin typeface="Arial"/>
                <a:cs typeface="Arial"/>
              </a:rPr>
              <a:t>a difference!</a:t>
            </a:r>
          </a:p>
          <a:p>
            <a:pPr marL="120014" indent="-81280">
              <a:buSzPct val="94444"/>
              <a:buFont typeface="Arial MT"/>
              <a:buChar char="•"/>
              <a:tabLst>
                <a:tab pos="121285" algn="l"/>
              </a:tabLst>
            </a:pPr>
            <a:endParaRPr lang="en-US" sz="1700" i="1" spc="-5" dirty="0">
              <a:latin typeface="Arial"/>
              <a:cs typeface="Arial"/>
            </a:endParaRPr>
          </a:p>
          <a:p>
            <a:pPr marL="120014" indent="-81280">
              <a:buSzPct val="94444"/>
              <a:buFont typeface="Arial MT"/>
              <a:buChar char="•"/>
              <a:tabLst>
                <a:tab pos="121285" algn="l"/>
              </a:tabLst>
            </a:pPr>
            <a:r>
              <a:rPr lang="en-US" sz="1700" b="1" spc="-5" dirty="0">
                <a:latin typeface="Arial"/>
                <a:cs typeface="Arial"/>
              </a:rPr>
              <a:t>NSW Health</a:t>
            </a:r>
            <a:r>
              <a:rPr lang="en-US" sz="1700" b="1" dirty="0">
                <a:latin typeface="Arial"/>
                <a:cs typeface="Arial"/>
              </a:rPr>
              <a:t> </a:t>
            </a:r>
            <a:r>
              <a:rPr lang="en-US" sz="1700" b="1" spc="-5" dirty="0">
                <a:latin typeface="Arial"/>
                <a:cs typeface="Arial"/>
              </a:rPr>
              <a:t>facilities</a:t>
            </a:r>
            <a:r>
              <a:rPr lang="en-US" sz="1700" b="1" spc="-20" dirty="0">
                <a:latin typeface="Arial"/>
                <a:cs typeface="Arial"/>
              </a:rPr>
              <a:t> </a:t>
            </a:r>
            <a:r>
              <a:rPr lang="en-US" sz="1700" b="1" spc="-5" dirty="0">
                <a:latin typeface="Arial"/>
                <a:cs typeface="Arial"/>
              </a:rPr>
              <a:t>are</a:t>
            </a:r>
            <a:r>
              <a:rPr lang="en-US" sz="1700" b="1" dirty="0">
                <a:latin typeface="Arial"/>
                <a:cs typeface="Arial"/>
              </a:rPr>
              <a:t> </a:t>
            </a:r>
            <a:r>
              <a:rPr lang="en-US" sz="1700" b="1" spc="-5" dirty="0">
                <a:latin typeface="Arial"/>
                <a:cs typeface="Arial"/>
              </a:rPr>
              <a:t>smoke-free and vapour free</a:t>
            </a:r>
          </a:p>
          <a:p>
            <a:pPr marL="120014" indent="-81280">
              <a:buSzPct val="94444"/>
              <a:buFont typeface="Arial MT"/>
              <a:buChar char="•"/>
              <a:tabLst>
                <a:tab pos="121285" algn="l"/>
              </a:tabLst>
            </a:pPr>
            <a:endParaRPr lang="en-US" sz="1700" b="1" spc="-5" dirty="0">
              <a:latin typeface="Arial"/>
              <a:cs typeface="Arial"/>
            </a:endParaRPr>
          </a:p>
          <a:p>
            <a:pPr marL="39370" marR="141605">
              <a:buSzPct val="94444"/>
              <a:buFont typeface="Arial MT"/>
              <a:buChar char="•"/>
              <a:tabLst>
                <a:tab pos="121285" algn="l"/>
              </a:tabLst>
            </a:pPr>
            <a:r>
              <a:rPr lang="en-US" sz="1700" b="1" dirty="0">
                <a:latin typeface="Arial"/>
                <a:cs typeface="Arial"/>
              </a:rPr>
              <a:t>Duty of</a:t>
            </a:r>
            <a:r>
              <a:rPr lang="en-US" sz="1700" b="1" spc="5" dirty="0">
                <a:latin typeface="Arial"/>
                <a:cs typeface="Arial"/>
              </a:rPr>
              <a:t> </a:t>
            </a:r>
            <a:r>
              <a:rPr lang="en-US" sz="1700" b="1" spc="-5" dirty="0">
                <a:latin typeface="Arial"/>
                <a:cs typeface="Arial"/>
              </a:rPr>
              <a:t>care:</a:t>
            </a:r>
            <a:r>
              <a:rPr lang="en-US" sz="1700" b="1" spc="20" dirty="0">
                <a:latin typeface="Arial"/>
                <a:cs typeface="Arial"/>
              </a:rPr>
              <a:t> </a:t>
            </a:r>
            <a:r>
              <a:rPr lang="en-US" sz="1700" spc="-5" dirty="0"/>
              <a:t>All</a:t>
            </a:r>
            <a:r>
              <a:rPr lang="en-US" sz="1700" spc="10" dirty="0"/>
              <a:t> </a:t>
            </a:r>
            <a:r>
              <a:rPr lang="en-US" sz="1700" spc="-5" dirty="0"/>
              <a:t>patients</a:t>
            </a:r>
            <a:r>
              <a:rPr lang="en-US" sz="1700" spc="10" dirty="0"/>
              <a:t> </a:t>
            </a:r>
            <a:r>
              <a:rPr lang="en-US" sz="1700" spc="-15" dirty="0"/>
              <a:t>who</a:t>
            </a:r>
            <a:r>
              <a:rPr lang="en-US" sz="1700" spc="45" dirty="0"/>
              <a:t> </a:t>
            </a:r>
            <a:r>
              <a:rPr lang="en-US" sz="1700" spc="-5" dirty="0"/>
              <a:t>smoke (or vape) receive assistance</a:t>
            </a:r>
            <a:r>
              <a:rPr lang="en-US" sz="1700" spc="10" dirty="0"/>
              <a:t> </a:t>
            </a:r>
            <a:r>
              <a:rPr lang="en-US" sz="1700" spc="-5" dirty="0"/>
              <a:t>to</a:t>
            </a:r>
            <a:r>
              <a:rPr lang="en-US" sz="1700" spc="5" dirty="0"/>
              <a:t> </a:t>
            </a:r>
            <a:r>
              <a:rPr lang="en-US" sz="1700" spc="-5" dirty="0"/>
              <a:t>manage</a:t>
            </a:r>
            <a:r>
              <a:rPr lang="en-US" sz="1700" spc="10" dirty="0"/>
              <a:t> </a:t>
            </a:r>
            <a:r>
              <a:rPr lang="en-US" sz="1700" spc="-5" dirty="0"/>
              <a:t>nicotine </a:t>
            </a:r>
            <a:r>
              <a:rPr lang="en-US" sz="1700" spc="-484" dirty="0"/>
              <a:t> </a:t>
            </a:r>
            <a:r>
              <a:rPr lang="en-US" sz="1700" spc="-10" dirty="0"/>
              <a:t>withdrawal</a:t>
            </a:r>
            <a:r>
              <a:rPr lang="en-US" sz="1700" spc="45" dirty="0"/>
              <a:t> </a:t>
            </a:r>
            <a:r>
              <a:rPr lang="en-US" sz="1700" spc="-15" dirty="0"/>
              <a:t>when</a:t>
            </a:r>
            <a:r>
              <a:rPr lang="en-US" sz="1700" spc="45" dirty="0"/>
              <a:t> </a:t>
            </a:r>
            <a:r>
              <a:rPr lang="en-US" sz="1700" spc="-5" dirty="0"/>
              <a:t>in</a:t>
            </a:r>
            <a:r>
              <a:rPr lang="en-US" sz="1700" spc="-10" dirty="0"/>
              <a:t> </a:t>
            </a:r>
            <a:r>
              <a:rPr lang="en-US" sz="1700" spc="-5" dirty="0"/>
              <a:t>hospital</a:t>
            </a:r>
          </a:p>
          <a:p>
            <a:pPr marL="39370" marR="141605">
              <a:buSzPct val="94444"/>
              <a:buFont typeface="Arial MT"/>
              <a:buChar char="•"/>
              <a:tabLst>
                <a:tab pos="121285" algn="l"/>
              </a:tabLst>
            </a:pPr>
            <a:endParaRPr lang="en-US" sz="1700" spc="-5" dirty="0"/>
          </a:p>
          <a:p>
            <a:pPr marL="120014" indent="-81280">
              <a:spcBef>
                <a:spcPts val="5"/>
              </a:spcBef>
              <a:buSzPct val="94444"/>
              <a:buFont typeface="Arial MT"/>
              <a:buChar char="•"/>
              <a:tabLst>
                <a:tab pos="121285" algn="l"/>
              </a:tabLst>
            </a:pPr>
            <a:r>
              <a:rPr lang="en-US" sz="1700" b="1" spc="-5" dirty="0">
                <a:latin typeface="Arial"/>
                <a:cs typeface="Arial"/>
              </a:rPr>
              <a:t>Positive</a:t>
            </a:r>
            <a:r>
              <a:rPr lang="en-US" sz="1700" b="1" spc="25" dirty="0">
                <a:latin typeface="Arial"/>
                <a:cs typeface="Arial"/>
              </a:rPr>
              <a:t> </a:t>
            </a:r>
            <a:r>
              <a:rPr lang="en-US" sz="1700" b="1" spc="-5" dirty="0">
                <a:latin typeface="Arial"/>
                <a:cs typeface="Arial"/>
              </a:rPr>
              <a:t>experience</a:t>
            </a:r>
            <a:r>
              <a:rPr lang="en-US" sz="1700" b="1" spc="5" dirty="0">
                <a:latin typeface="Arial"/>
                <a:cs typeface="Arial"/>
              </a:rPr>
              <a:t> </a:t>
            </a:r>
            <a:r>
              <a:rPr lang="en-US" sz="1700" b="1" dirty="0">
                <a:latin typeface="Arial"/>
                <a:cs typeface="Arial"/>
              </a:rPr>
              <a:t>in</a:t>
            </a:r>
            <a:r>
              <a:rPr lang="en-US" sz="1700" b="1" spc="-10" dirty="0">
                <a:latin typeface="Arial"/>
                <a:cs typeface="Arial"/>
              </a:rPr>
              <a:t> </a:t>
            </a:r>
            <a:r>
              <a:rPr lang="en-US" sz="1700" b="1" dirty="0">
                <a:latin typeface="Arial"/>
                <a:cs typeface="Arial"/>
              </a:rPr>
              <a:t>hospital</a:t>
            </a:r>
            <a:r>
              <a:rPr lang="en-US" sz="1700" b="1" spc="-5" dirty="0">
                <a:latin typeface="Arial"/>
                <a:cs typeface="Arial"/>
              </a:rPr>
              <a:t> </a:t>
            </a:r>
            <a:r>
              <a:rPr lang="en-US" sz="1700" i="1" spc="-5" dirty="0">
                <a:latin typeface="Arial"/>
                <a:cs typeface="Arial"/>
              </a:rPr>
              <a:t>appropriate</a:t>
            </a:r>
            <a:r>
              <a:rPr lang="en-US" sz="1700" i="1" spc="20" dirty="0">
                <a:latin typeface="Arial"/>
                <a:cs typeface="Arial"/>
              </a:rPr>
              <a:t> </a:t>
            </a:r>
            <a:r>
              <a:rPr lang="en-US" sz="1700" i="1" spc="-5" dirty="0">
                <a:latin typeface="Arial"/>
                <a:cs typeface="Arial"/>
              </a:rPr>
              <a:t>use</a:t>
            </a:r>
            <a:r>
              <a:rPr lang="en-US" sz="1700" i="1" dirty="0">
                <a:latin typeface="Arial"/>
                <a:cs typeface="Arial"/>
              </a:rPr>
              <a:t> of</a:t>
            </a:r>
            <a:r>
              <a:rPr lang="en-US" sz="1700" i="1" spc="-10" dirty="0">
                <a:latin typeface="Arial"/>
                <a:cs typeface="Arial"/>
              </a:rPr>
              <a:t> </a:t>
            </a:r>
            <a:r>
              <a:rPr lang="en-US" sz="1700" i="1" spc="-5" dirty="0">
                <a:latin typeface="Arial"/>
                <a:cs typeface="Arial"/>
              </a:rPr>
              <a:t>NRT</a:t>
            </a:r>
            <a:r>
              <a:rPr lang="en-US" sz="1700" i="1" spc="5" dirty="0">
                <a:latin typeface="Arial"/>
                <a:cs typeface="Arial"/>
              </a:rPr>
              <a:t> </a:t>
            </a:r>
            <a:r>
              <a:rPr lang="en-US" sz="1700" i="1" spc="-5" dirty="0">
                <a:latin typeface="Arial"/>
                <a:cs typeface="Arial"/>
              </a:rPr>
              <a:t>and</a:t>
            </a:r>
            <a:r>
              <a:rPr lang="en-US" sz="1700" i="1" dirty="0">
                <a:latin typeface="Arial"/>
                <a:cs typeface="Arial"/>
              </a:rPr>
              <a:t> </a:t>
            </a:r>
            <a:r>
              <a:rPr lang="en-US" sz="1700" i="1" spc="-5" dirty="0">
                <a:latin typeface="Arial"/>
                <a:cs typeface="Arial"/>
              </a:rPr>
              <a:t>encouragement </a:t>
            </a:r>
            <a:r>
              <a:rPr lang="en-US" sz="1700" spc="-5" dirty="0"/>
              <a:t>can</a:t>
            </a:r>
            <a:r>
              <a:rPr lang="en-US" sz="1700" spc="-10" dirty="0"/>
              <a:t> </a:t>
            </a:r>
            <a:r>
              <a:rPr lang="en-US" sz="1700" spc="-5" dirty="0"/>
              <a:t>result</a:t>
            </a:r>
            <a:r>
              <a:rPr lang="en-US" sz="1700" spc="15" dirty="0"/>
              <a:t> </a:t>
            </a:r>
            <a:r>
              <a:rPr lang="en-US" sz="1700" spc="-5" dirty="0"/>
              <a:t>in smoker</a:t>
            </a:r>
            <a:r>
              <a:rPr lang="en-US" sz="1700" spc="5" dirty="0"/>
              <a:t> </a:t>
            </a:r>
            <a:r>
              <a:rPr lang="en-US" sz="1700" spc="-5" dirty="0"/>
              <a:t>deciding</a:t>
            </a:r>
            <a:r>
              <a:rPr lang="en-US" sz="1700" spc="25" dirty="0"/>
              <a:t> </a:t>
            </a:r>
            <a:r>
              <a:rPr lang="en-US" sz="1700" dirty="0"/>
              <a:t>to</a:t>
            </a:r>
            <a:r>
              <a:rPr lang="en-US" sz="1700" spc="5" dirty="0"/>
              <a:t> </a:t>
            </a:r>
            <a:r>
              <a:rPr lang="en-US" sz="1700" spc="-5" dirty="0"/>
              <a:t>make</a:t>
            </a:r>
            <a:r>
              <a:rPr lang="en-US" sz="1700" spc="-10" dirty="0"/>
              <a:t> </a:t>
            </a:r>
            <a:r>
              <a:rPr lang="en-US" sz="1700" spc="-5" dirty="0"/>
              <a:t>a</a:t>
            </a:r>
            <a:r>
              <a:rPr lang="en-US" sz="1700" spc="5" dirty="0"/>
              <a:t> </a:t>
            </a:r>
            <a:r>
              <a:rPr lang="en-US" sz="1700" spc="-5" dirty="0"/>
              <a:t>quit</a:t>
            </a:r>
            <a:r>
              <a:rPr lang="en-US" sz="1700" spc="15" dirty="0"/>
              <a:t> </a:t>
            </a:r>
            <a:r>
              <a:rPr lang="en-US" sz="1700" spc="-5" dirty="0"/>
              <a:t>attempt</a:t>
            </a:r>
            <a:r>
              <a:rPr lang="en-US" sz="1700" spc="5" dirty="0"/>
              <a:t> </a:t>
            </a:r>
            <a:r>
              <a:rPr lang="en-US" sz="1700" spc="-15" dirty="0"/>
              <a:t>when</a:t>
            </a:r>
            <a:r>
              <a:rPr lang="en-US" sz="1700" spc="50" dirty="0"/>
              <a:t> </a:t>
            </a:r>
            <a:r>
              <a:rPr lang="en-US" sz="1700" spc="-5" dirty="0"/>
              <a:t>discharged</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7100" y="700113"/>
            <a:ext cx="3740100" cy="520014"/>
          </a:xfrm>
          <a:prstGeom prst="rect">
            <a:avLst/>
          </a:prstGeom>
        </p:spPr>
        <p:txBody>
          <a:bodyPr vert="horz" wrap="square" lIns="0" tIns="12065" rIns="0" bIns="0" rtlCol="0">
            <a:spAutoFit/>
          </a:bodyPr>
          <a:lstStyle/>
          <a:p>
            <a:pPr marL="12700">
              <a:lnSpc>
                <a:spcPct val="100000"/>
              </a:lnSpc>
              <a:spcBef>
                <a:spcPts val="95"/>
              </a:spcBef>
            </a:pPr>
            <a:r>
              <a:rPr spc="-5" dirty="0"/>
              <a:t>Att</a:t>
            </a:r>
            <a:r>
              <a:rPr dirty="0"/>
              <a:t>e</a:t>
            </a:r>
            <a:r>
              <a:rPr spc="-5" dirty="0"/>
              <a:t>n</a:t>
            </a:r>
            <a:r>
              <a:rPr spc="-15" dirty="0"/>
              <a:t>d</a:t>
            </a:r>
            <a:r>
              <a:rPr spc="-5" dirty="0"/>
              <a:t>ance</a:t>
            </a:r>
          </a:p>
        </p:txBody>
      </p:sp>
      <p:pic>
        <p:nvPicPr>
          <p:cNvPr id="3" name="object 3"/>
          <p:cNvPicPr/>
          <p:nvPr/>
        </p:nvPicPr>
        <p:blipFill>
          <a:blip r:embed="rId2" cstate="print"/>
          <a:stretch>
            <a:fillRect/>
          </a:stretch>
        </p:blipFill>
        <p:spPr>
          <a:xfrm>
            <a:off x="2307335" y="1620011"/>
            <a:ext cx="4526279" cy="4524756"/>
          </a:xfrm>
          <a:prstGeom prst="rect">
            <a:avLst/>
          </a:prstGeom>
        </p:spPr>
      </p:pic>
      <p:sp>
        <p:nvSpPr>
          <p:cNvPr id="4" name="object 4"/>
          <p:cNvSpPr txBox="1"/>
          <p:nvPr/>
        </p:nvSpPr>
        <p:spPr>
          <a:xfrm>
            <a:off x="8279383" y="6656323"/>
            <a:ext cx="354965" cy="148590"/>
          </a:xfrm>
          <a:prstGeom prst="rect">
            <a:avLst/>
          </a:prstGeom>
        </p:spPr>
        <p:txBody>
          <a:bodyPr vert="horz" wrap="square" lIns="0" tIns="13335" rIns="0" bIns="0" rtlCol="0">
            <a:spAutoFit/>
          </a:bodyPr>
          <a:lstStyle/>
          <a:p>
            <a:pPr marL="12700">
              <a:lnSpc>
                <a:spcPct val="100000"/>
              </a:lnSpc>
              <a:spcBef>
                <a:spcPts val="105"/>
              </a:spcBef>
            </a:pPr>
            <a:r>
              <a:rPr sz="800" b="1" dirty="0">
                <a:solidFill>
                  <a:srgbClr val="0046AC"/>
                </a:solidFill>
                <a:latin typeface="Calibri"/>
                <a:cs typeface="Calibri"/>
              </a:rPr>
              <a:t>Page</a:t>
            </a:r>
            <a:r>
              <a:rPr sz="800" b="1" spc="-25" dirty="0">
                <a:solidFill>
                  <a:srgbClr val="0046AC"/>
                </a:solidFill>
                <a:latin typeface="Calibri"/>
                <a:cs typeface="Calibri"/>
              </a:rPr>
              <a:t> </a:t>
            </a:r>
            <a:r>
              <a:rPr sz="800" b="1" spc="-5" dirty="0">
                <a:solidFill>
                  <a:srgbClr val="0046AC"/>
                </a:solidFill>
                <a:latin typeface="Calibri"/>
                <a:cs typeface="Calibri"/>
              </a:rPr>
              <a:t>48</a:t>
            </a:r>
            <a:endParaRPr sz="800">
              <a:latin typeface="Calibri"/>
              <a:cs typeface="Calibri"/>
            </a:endParaRPr>
          </a:p>
        </p:txBody>
      </p:sp>
    </p:spTree>
  </p:cSld>
  <p:clrMapOvr>
    <a:masterClrMapping/>
  </p:clrMapOvr>
</p:sld>
</file>

<file path=ppt/theme/theme1.xml><?xml version="1.0" encoding="utf-8"?>
<a:theme xmlns:a="http://schemas.openxmlformats.org/drawingml/2006/main" name="Master_SVHA">
  <a:themeElements>
    <a:clrScheme name="SVHA Master 1">
      <a:dk1>
        <a:srgbClr val="000000"/>
      </a:dk1>
      <a:lt1>
        <a:srgbClr val="FFFFFF"/>
      </a:lt1>
      <a:dk2>
        <a:srgbClr val="1F497D"/>
      </a:dk2>
      <a:lt2>
        <a:srgbClr val="EEECE1"/>
      </a:lt2>
      <a:accent1>
        <a:srgbClr val="0046AD"/>
      </a:accent1>
      <a:accent2>
        <a:srgbClr val="7451AD"/>
      </a:accent2>
      <a:accent3>
        <a:srgbClr val="FFFFFF"/>
      </a:accent3>
      <a:accent4>
        <a:srgbClr val="000000"/>
      </a:accent4>
      <a:accent5>
        <a:srgbClr val="AAB0D3"/>
      </a:accent5>
      <a:accent6>
        <a:srgbClr val="68499C"/>
      </a:accent6>
      <a:hlink>
        <a:srgbClr val="9F88C6"/>
      </a:hlink>
      <a:folHlink>
        <a:srgbClr val="99B5DE"/>
      </a:folHlink>
    </a:clrScheme>
    <a:fontScheme name="SVHA Master">
      <a:majorFont>
        <a:latin typeface="Arial"/>
        <a:ea typeface=""/>
        <a:cs typeface=""/>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VHA Master 1">
        <a:dk1>
          <a:srgbClr val="000000"/>
        </a:dk1>
        <a:lt1>
          <a:srgbClr val="FFFFFF"/>
        </a:lt1>
        <a:dk2>
          <a:srgbClr val="1F497D"/>
        </a:dk2>
        <a:lt2>
          <a:srgbClr val="EEECE1"/>
        </a:lt2>
        <a:accent1>
          <a:srgbClr val="0046AD"/>
        </a:accent1>
        <a:accent2>
          <a:srgbClr val="7451AD"/>
        </a:accent2>
        <a:accent3>
          <a:srgbClr val="FFFFFF"/>
        </a:accent3>
        <a:accent4>
          <a:srgbClr val="000000"/>
        </a:accent4>
        <a:accent5>
          <a:srgbClr val="AAB0D3"/>
        </a:accent5>
        <a:accent6>
          <a:srgbClr val="68499C"/>
        </a:accent6>
        <a:hlink>
          <a:srgbClr val="9F88C6"/>
        </a:hlink>
        <a:folHlink>
          <a:srgbClr val="99B5D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SVHA 2024 Palette">
      <a:dk1>
        <a:srgbClr val="000000"/>
      </a:dk1>
      <a:lt1>
        <a:srgbClr val="FFFFFF"/>
      </a:lt1>
      <a:dk2>
        <a:srgbClr val="56595C"/>
      </a:dk2>
      <a:lt2>
        <a:srgbClr val="AAA7A1"/>
      </a:lt2>
      <a:accent1>
        <a:srgbClr val="0067B1"/>
      </a:accent1>
      <a:accent2>
        <a:srgbClr val="492F92"/>
      </a:accent2>
      <a:accent3>
        <a:srgbClr val="00B092"/>
      </a:accent3>
      <a:accent4>
        <a:srgbClr val="DC0451"/>
      </a:accent4>
      <a:accent5>
        <a:srgbClr val="89D7FC"/>
      </a:accent5>
      <a:accent6>
        <a:srgbClr val="BD71D9"/>
      </a:accent6>
      <a:hlink>
        <a:srgbClr val="0067B1"/>
      </a:hlink>
      <a:folHlink>
        <a:srgbClr val="004AB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VHA_PPT_Template_2024_Basic_1_Widescreen" id="{FA2259A9-4C45-9247-9430-D47234BBFA8F}" vid="{819EF233-0DD2-DE44-AEDE-C1DC33D75E56}"/>
    </a:ext>
  </a:extLst>
</a:theme>
</file>

<file path=ppt/theme/theme3.xml><?xml version="1.0" encoding="utf-8"?>
<a:theme xmlns:a="http://schemas.openxmlformats.org/drawingml/2006/main" name="1_NSW Health Theme">
  <a:themeElements>
    <a:clrScheme name="NSW Health Colour Palette">
      <a:dk1>
        <a:srgbClr val="262626"/>
      </a:dk1>
      <a:lt1>
        <a:sysClr val="window" lastClr="FFFFFF"/>
      </a:lt1>
      <a:dk2>
        <a:srgbClr val="7F7F7F"/>
      </a:dk2>
      <a:lt2>
        <a:srgbClr val="E7E6E6"/>
      </a:lt2>
      <a:accent1>
        <a:srgbClr val="002664"/>
      </a:accent1>
      <a:accent2>
        <a:srgbClr val="D7153A"/>
      </a:accent2>
      <a:accent3>
        <a:srgbClr val="00ABE6"/>
      </a:accent3>
      <a:accent4>
        <a:srgbClr val="0A7CB9"/>
      </a:accent4>
      <a:accent5>
        <a:srgbClr val="4F4F4F"/>
      </a:accent5>
      <a:accent6>
        <a:srgbClr val="000000"/>
      </a:accent6>
      <a:hlink>
        <a:srgbClr val="EC008C"/>
      </a:hlink>
      <a:folHlink>
        <a:srgbClr val="002845"/>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spcBef>
            <a:spcPts val="600"/>
          </a:spcBef>
          <a:defRPr sz="1600" dirty="0" err="1"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b43b0d6-ae0c-45e8-8c06-38653bf28323">
      <Terms xmlns="http://schemas.microsoft.com/office/infopath/2007/PartnerControls"/>
    </lcf76f155ced4ddcb4097134ff3c332f>
    <TaxCatchAll xmlns="8317a3a2-2eab-4db0-8c90-2f5e19d4502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C1177479518DD41BFBF0090D73D8B98" ma:contentTypeVersion="14" ma:contentTypeDescription="Create a new document." ma:contentTypeScope="" ma:versionID="112b93d0f99ae7d3a2a26a1a4f2708e2">
  <xsd:schema xmlns:xsd="http://www.w3.org/2001/XMLSchema" xmlns:xs="http://www.w3.org/2001/XMLSchema" xmlns:p="http://schemas.microsoft.com/office/2006/metadata/properties" xmlns:ns2="3b43b0d6-ae0c-45e8-8c06-38653bf28323" xmlns:ns3="a07e7281-21d6-4f44-8a6c-0d3b928881e0" xmlns:ns4="8317a3a2-2eab-4db0-8c90-2f5e19d4502e" targetNamespace="http://schemas.microsoft.com/office/2006/metadata/properties" ma:root="true" ma:fieldsID="3e0fb247244725cb091c2ced58007991" ns2:_="" ns3:_="" ns4:_="">
    <xsd:import namespace="3b43b0d6-ae0c-45e8-8c06-38653bf28323"/>
    <xsd:import namespace="a07e7281-21d6-4f44-8a6c-0d3b928881e0"/>
    <xsd:import namespace="8317a3a2-2eab-4db0-8c90-2f5e19d4502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4: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43b0d6-ae0c-45e8-8c06-38653bf283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d55fecc-af5b-4c71-808e-de835f4af256"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7e7281-21d6-4f44-8a6c-0d3b928881e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17a3a2-2eab-4db0-8c90-2f5e19d4502e"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2d76443c-f78b-432d-a28c-c5f3440a8b02}" ma:internalName="TaxCatchAll" ma:showField="CatchAllData" ma:web="a07e7281-21d6-4f44-8a6c-0d3b928881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5D6734-300E-4753-9DDE-AD8211E275E2}">
  <ds:schemaRefs>
    <ds:schemaRef ds:uri="http://purl.org/dc/dcmitype/"/>
    <ds:schemaRef ds:uri="http://schemas.microsoft.com/office/2006/metadata/properties"/>
    <ds:schemaRef ds:uri="http://www.w3.org/XML/1998/namespace"/>
    <ds:schemaRef ds:uri="http://purl.org/dc/terms/"/>
    <ds:schemaRef ds:uri="3b43b0d6-ae0c-45e8-8c06-38653bf28323"/>
    <ds:schemaRef ds:uri="http://schemas.microsoft.com/office/2006/documentManagement/types"/>
    <ds:schemaRef ds:uri="a07e7281-21d6-4f44-8a6c-0d3b928881e0"/>
    <ds:schemaRef ds:uri="http://purl.org/dc/elements/1.1/"/>
    <ds:schemaRef ds:uri="http://schemas.microsoft.com/office/infopath/2007/PartnerControls"/>
    <ds:schemaRef ds:uri="http://schemas.openxmlformats.org/package/2006/metadata/core-properties"/>
    <ds:schemaRef ds:uri="8317a3a2-2eab-4db0-8c90-2f5e19d4502e"/>
  </ds:schemaRefs>
</ds:datastoreItem>
</file>

<file path=customXml/itemProps2.xml><?xml version="1.0" encoding="utf-8"?>
<ds:datastoreItem xmlns:ds="http://schemas.openxmlformats.org/officeDocument/2006/customXml" ds:itemID="{AD972F47-4F8C-43D9-92D1-55EA5AE547C4}">
  <ds:schemaRefs>
    <ds:schemaRef ds:uri="http://schemas.microsoft.com/sharepoint/v3/contenttype/forms"/>
  </ds:schemaRefs>
</ds:datastoreItem>
</file>

<file path=customXml/itemProps3.xml><?xml version="1.0" encoding="utf-8"?>
<ds:datastoreItem xmlns:ds="http://schemas.openxmlformats.org/officeDocument/2006/customXml" ds:itemID="{4AE30278-1D0C-4E24-B5AF-90C9B8EE2E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43b0d6-ae0c-45e8-8c06-38653bf28323"/>
    <ds:schemaRef ds:uri="a07e7281-21d6-4f44-8a6c-0d3b928881e0"/>
    <ds:schemaRef ds:uri="8317a3a2-2eab-4db0-8c90-2f5e19d450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4317</TotalTime>
  <Words>4523</Words>
  <Application>Microsoft Office PowerPoint</Application>
  <PresentationFormat>On-screen Show (4:3)</PresentationFormat>
  <Paragraphs>474</Paragraphs>
  <Slides>47</Slides>
  <Notes>13</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47</vt:i4>
      </vt:variant>
    </vt:vector>
  </HeadingPairs>
  <TitlesOfParts>
    <vt:vector size="60" baseType="lpstr">
      <vt:lpstr>ＭＳ Ｐゴシック</vt:lpstr>
      <vt:lpstr>Arial</vt:lpstr>
      <vt:lpstr>Arial MT</vt:lpstr>
      <vt:lpstr>Calibri</vt:lpstr>
      <vt:lpstr>Calibri Light</vt:lpstr>
      <vt:lpstr>Helvetica</vt:lpstr>
      <vt:lpstr>Segoe UI</vt:lpstr>
      <vt:lpstr>Tahoma</vt:lpstr>
      <vt:lpstr>Times New Roman</vt:lpstr>
      <vt:lpstr>Wingdings</vt:lpstr>
      <vt:lpstr>Master_SVHA</vt:lpstr>
      <vt:lpstr>1_Office Theme</vt:lpstr>
      <vt:lpstr>1_NSW Health Theme</vt:lpstr>
      <vt:lpstr>Managing Inpatient Nicotine Dependence </vt:lpstr>
      <vt:lpstr>Learning Goals</vt:lpstr>
      <vt:lpstr>1. Makes our job easier</vt:lpstr>
      <vt:lpstr>2. There’s a policy directive</vt:lpstr>
      <vt:lpstr>3. Important clinical issue</vt:lpstr>
      <vt:lpstr>Do people that smoke and vape want help?</vt:lpstr>
      <vt:lpstr>NOT a lifestyle choice, here’s why</vt:lpstr>
      <vt:lpstr>If you suddenly stop nicotine… </vt:lpstr>
      <vt:lpstr>PowerPoint Presentation</vt:lpstr>
      <vt:lpstr>Nicotine Withdrawal </vt:lpstr>
      <vt:lpstr>Whose job is it to treat smoking and vaping?</vt:lpstr>
      <vt:lpstr>How do we approach it?</vt:lpstr>
      <vt:lpstr>PowerPoint Presentation</vt:lpstr>
      <vt:lpstr>Ask - the easy way </vt:lpstr>
      <vt:lpstr>Ask- nicotine dependence questions</vt:lpstr>
      <vt:lpstr>Vaping</vt:lpstr>
      <vt:lpstr>Step 2: Advise</vt:lpstr>
      <vt:lpstr>Advise tailor cessation message</vt:lpstr>
      <vt:lpstr>Advise best course of action</vt:lpstr>
      <vt:lpstr>Step 3: Help</vt:lpstr>
      <vt:lpstr>Help -Nicotine Replacement Therapy</vt:lpstr>
      <vt:lpstr>PowerPoint Presentation</vt:lpstr>
      <vt:lpstr>Providing NRT</vt:lpstr>
      <vt:lpstr>Provision of NRT</vt:lpstr>
      <vt:lpstr>NRT Dose recommendations for patients with moderate dependence</vt:lpstr>
      <vt:lpstr>NRT Dose recommendations for patients with high dependence</vt:lpstr>
      <vt:lpstr>Provision of NRT- longer stay patients</vt:lpstr>
      <vt:lpstr>Patch</vt:lpstr>
      <vt:lpstr>PowerPoint Presentation</vt:lpstr>
      <vt:lpstr>Lozenges + mini lozenge</vt:lpstr>
      <vt:lpstr>Mouth Spray</vt:lpstr>
      <vt:lpstr>Managing NRT barriers</vt:lpstr>
      <vt:lpstr>Inpatient NRT Barriers</vt:lpstr>
      <vt:lpstr>Should be able to handle  this with willpower</vt:lpstr>
      <vt:lpstr>They don’t work</vt:lpstr>
      <vt:lpstr>Help If time permits open a discussion</vt:lpstr>
      <vt:lpstr>Cessation impacts other  medications/drugs</vt:lpstr>
      <vt:lpstr>Help - The referral</vt:lpstr>
      <vt:lpstr>Help – Quitline</vt:lpstr>
      <vt:lpstr>Quitline referral pitch - wrong way</vt:lpstr>
      <vt:lpstr>Quitline referral pitch</vt:lpstr>
      <vt:lpstr>PowerPoint Presentation</vt:lpstr>
      <vt:lpstr>PowerPoint Presentation</vt:lpstr>
      <vt:lpstr>Discharge  supports your good work</vt:lpstr>
      <vt:lpstr>Motivation to quit does NOT predict cessation Level of Nicotine Dependence does</vt:lpstr>
      <vt:lpstr>Summary</vt:lpstr>
      <vt:lpstr>Attendance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Inpatient Nicotine Dependence</dc:title>
  <dc:creator>James McLennan</dc:creator>
  <cp:lastModifiedBy>Sarah Newlove - SVHA</cp:lastModifiedBy>
  <cp:revision>20</cp:revision>
  <dcterms:created xsi:type="dcterms:W3CDTF">2024-09-03T05:55:30Z</dcterms:created>
  <dcterms:modified xsi:type="dcterms:W3CDTF">2026-09-27T22:37:27Z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0x0101007C1177479518DD41BFBF0090D73D8B98</vt:lpwstr>
  </property>
  <property fmtid="{D5CDD505-2E9C-101B-9397-08002B2CF9AE}" pid="3" name="MediaServiceImageTags">
    <vt:lpwstr/>
  </property>
</Properties>
</file>